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4"/>
  </p:notesMasterIdLst>
  <p:handoutMasterIdLst>
    <p:handoutMasterId r:id="rId35"/>
  </p:handoutMasterIdLst>
  <p:sldIdLst>
    <p:sldId id="2708" r:id="rId3"/>
    <p:sldId id="2387" r:id="rId4"/>
    <p:sldId id="2773" r:id="rId5"/>
    <p:sldId id="2605" r:id="rId6"/>
    <p:sldId id="2724" r:id="rId7"/>
    <p:sldId id="2725" r:id="rId8"/>
    <p:sldId id="2447" r:id="rId9"/>
    <p:sldId id="2764" r:id="rId10"/>
    <p:sldId id="2744" r:id="rId11"/>
    <p:sldId id="2763" r:id="rId12"/>
    <p:sldId id="2765" r:id="rId13"/>
    <p:sldId id="2766" r:id="rId14"/>
    <p:sldId id="2767" r:id="rId15"/>
    <p:sldId id="2768" r:id="rId16"/>
    <p:sldId id="2769" r:id="rId17"/>
    <p:sldId id="2770" r:id="rId18"/>
    <p:sldId id="2709" r:id="rId19"/>
    <p:sldId id="2740" r:id="rId20"/>
    <p:sldId id="2745" r:id="rId21"/>
    <p:sldId id="2758" r:id="rId22"/>
    <p:sldId id="2747" r:id="rId23"/>
    <p:sldId id="2748" r:id="rId24"/>
    <p:sldId id="2749" r:id="rId25"/>
    <p:sldId id="2750" r:id="rId26"/>
    <p:sldId id="2746" r:id="rId27"/>
    <p:sldId id="2762" r:id="rId28"/>
    <p:sldId id="2716" r:id="rId29"/>
    <p:sldId id="2757" r:id="rId30"/>
    <p:sldId id="2756" r:id="rId31"/>
    <p:sldId id="2772" r:id="rId32"/>
    <p:sldId id="2760" r:id="rId33"/>
  </p:sldIdLst>
  <p:sldSz cx="9144000" cy="6858000" type="screen4x3"/>
  <p:notesSz cx="7099300" cy="10234613"/>
  <p:custDataLst>
    <p:tags r:id="rId36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1FC643-FA87-7D48-9682-E09A32CA72A0}" v="33" dt="2024-04-14T05:18:50.1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6"/>
    <p:restoredTop sz="83500" autoAdjust="0"/>
  </p:normalViewPr>
  <p:slideViewPr>
    <p:cSldViewPr snapToGrid="0">
      <p:cViewPr varScale="1">
        <p:scale>
          <a:sx n="73" d="100"/>
          <a:sy n="73" d="100"/>
        </p:scale>
        <p:origin x="1128" y="51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  <pc:spChg chg="mod">
          <ac:chgData name="Xin Luo" userId="82312ee5779919a4" providerId="LiveId" clId="{98EC8ECB-A80D-1449-ACFE-0D931F29C13A}" dt="2023-02-23T15:07:38.481" v="28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8EC8ECB-A80D-1449-ACFE-0D931F29C13A}" dt="2023-02-23T15:06:04.024" v="241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8EC8ECB-A80D-1449-ACFE-0D931F29C13A}" dt="2023-02-23T15:05:37.607" v="201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8EC8ECB-A80D-1449-ACFE-0D931F29C13A}" dt="2023-02-23T15:04:17.856" v="99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  <pc:spChg chg="mod">
          <ac:chgData name="Xin Luo" userId="82312ee5779919a4" providerId="LiveId" clId="{98EC8ECB-A80D-1449-ACFE-0D931F29C13A}" dt="2023-02-23T15:23:38.561" v="28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  <pc:spChg chg="mod">
          <ac:chgData name="Xin Luo" userId="82312ee5779919a4" providerId="LiveId" clId="{98EC8ECB-A80D-1449-ACFE-0D931F29C13A}" dt="2023-02-23T15:23:43.970" v="296" actId="20577"/>
          <ac:spMkLst>
            <pc:docMk/>
            <pc:sldMk cId="4067577602" sldId="2605"/>
            <ac:spMk id="3" creationId="{00000000-0000-0000-0000-000000000000}"/>
          </ac:spMkLst>
        </pc:spChg>
        <pc:spChg chg="add mod">
          <ac:chgData name="Xin Luo" userId="82312ee5779919a4" providerId="LiveId" clId="{98EC8ECB-A80D-1449-ACFE-0D931F29C13A}" dt="2023-02-23T15:32:00.813" v="490" actId="20577"/>
          <ac:spMkLst>
            <pc:docMk/>
            <pc:sldMk cId="4067577602" sldId="2605"/>
            <ac:spMk id="5" creationId="{78502774-B04C-634F-1396-E5815996BC36}"/>
          </ac:spMkLst>
        </pc:spChg>
        <pc:spChg chg="add del">
          <ac:chgData name="Xin Luo" userId="82312ee5779919a4" providerId="LiveId" clId="{98EC8ECB-A80D-1449-ACFE-0D931F29C13A}" dt="2023-02-23T15:31:17.254" v="472" actId="478"/>
          <ac:spMkLst>
            <pc:docMk/>
            <pc:sldMk cId="4067577602" sldId="2605"/>
            <ac:spMk id="8" creationId="{F79B8069-33FF-F2D3-2749-C72697740AC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5" creationId="{8F7436BD-0CD5-04DA-2B44-925CE86CF70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6" creationId="{5E1E7D79-A815-9A32-ABAB-129BFCE643F1}"/>
          </ac:spMkLst>
        </pc:spChg>
        <pc:spChg chg="del mod">
          <ac:chgData name="Xin Luo" userId="82312ee5779919a4" providerId="LiveId" clId="{98EC8ECB-A80D-1449-ACFE-0D931F29C13A}" dt="2023-02-23T15:23:47.004" v="297" actId="478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7" creationId="{C7993E05-4ADB-9D0C-E633-5749F445E47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28" creationId="{9FA49340-63F1-4959-1786-FD893DE76CE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0" creationId="{35CDAC06-D9CF-2AC8-535E-A1B01EC14218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2" creationId="{AFE202E8-A338-4627-93EE-5AD65BEE952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4" creationId="{D5CBEF68-23C0-8F4A-FA5F-CB6BCAE76176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6" creationId="{5E2738F1-9461-1F5B-3007-2AA2AD20C330}"/>
          </ac:picMkLst>
        </pc:picChg>
        <pc:cxnChg chg="del">
          <ac:chgData name="Xin Luo" userId="82312ee5779919a4" providerId="LiveId" clId="{98EC8ECB-A80D-1449-ACFE-0D931F29C13A}" dt="2023-02-23T15:23:49.248" v="298" actId="478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  <pc:spChg chg="mod">
          <ac:chgData name="Xin Luo" userId="82312ee5779919a4" providerId="LiveId" clId="{98EC8ECB-A80D-1449-ACFE-0D931F29C13A}" dt="2023-02-23T15:03:29.071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8EC8ECB-A80D-1449-ACFE-0D931F29C13A}" dt="2023-02-23T15:03:54.789" v="4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  <pc:spChg chg="mod">
          <ac:chgData name="Xin Luo" userId="82312ee5779919a4" providerId="LiveId" clId="{98EC8ECB-A80D-1449-ACFE-0D931F29C13A}" dt="2023-02-23T15:46:16.929" v="710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  <pc:spChg chg="mod">
          <ac:chgData name="Xin Luo" userId="82312ee5779919a4" providerId="LiveId" clId="{98EC8ECB-A80D-1449-ACFE-0D931F29C13A}" dt="2023-02-23T15:46:29.354" v="716" actId="108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6:36.362" v="717" actId="20577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  <pc:spChg chg="mod">
          <ac:chgData name="Xin Luo" userId="82312ee5779919a4" providerId="LiveId" clId="{98EC8ECB-A80D-1449-ACFE-0D931F29C13A}" dt="2023-02-23T15:47:00.360" v="722" actId="1076"/>
          <ac:spMkLst>
            <pc:docMk/>
            <pc:sldMk cId="972163772" sldId="2720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7:08.933" v="72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  <pc:spChg chg="mod">
          <ac:chgData name="Xin Luo" userId="82312ee5779919a4" providerId="LiveId" clId="{98EC8ECB-A80D-1449-ACFE-0D931F29C13A}" dt="2023-02-23T15:47:17.016" v="729"/>
          <ac:spMkLst>
            <pc:docMk/>
            <pc:sldMk cId="2689695864" sldId="2721"/>
            <ac:spMk id="3" creationId="{00000000-0000-0000-0000-000000000000}"/>
          </ac:spMkLst>
        </pc:spChg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  <pc:spChg chg="del mod">
          <ac:chgData name="Xin Luo" userId="82312ee5779919a4" providerId="LiveId" clId="{98EC8ECB-A80D-1449-ACFE-0D931F29C13A}" dt="2023-02-23T15:47:30.471" v="734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  <pc:spChg chg="add del mod">
          <ac:chgData name="Xin Luo" userId="82312ee5779919a4" providerId="LiveId" clId="{98EC8ECB-A80D-1449-ACFE-0D931F29C13A}" dt="2023-02-23T15:36:38.445" v="650" actId="20577"/>
          <ac:spMkLst>
            <pc:docMk/>
            <pc:sldMk cId="655142816" sldId="2737"/>
            <ac:spMk id="5" creationId="{78502774-B04C-634F-1396-E5815996BC36}"/>
          </ac:spMkLst>
        </pc:spChg>
        <pc:spChg chg="del mod">
          <ac:chgData name="Xin Luo" userId="82312ee5779919a4" providerId="LiveId" clId="{98EC8ECB-A80D-1449-ACFE-0D931F29C13A}" dt="2023-02-23T15:31:28.203" v="477" actId="478"/>
          <ac:spMkLst>
            <pc:docMk/>
            <pc:sldMk cId="655142816" sldId="2737"/>
            <ac:spMk id="8" creationId="{F79B8069-33FF-F2D3-2749-C72697740ACD}"/>
          </ac:spMkLst>
        </pc:sp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6" creationId="{75908E15-58DA-73BD-95F9-CACD1B8B9D82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8" creationId="{1E2BFB6C-B7E5-CAF9-B8CC-09A5029EC264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0" creationId="{CB7EE236-3D18-EC53-3225-10EBB3B4EC77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2" creationId="{BFA8C7BD-9CEC-ADA1-21BA-0EE8338C6EA3}"/>
          </ac:picMkLst>
        </pc:picChg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  <pc:spChg chg="mod">
          <ac:chgData name="Xin Luo" userId="82312ee5779919a4" providerId="LiveId" clId="{A508F461-0D73-864F-B88A-277BCD613B0A}" dt="2023-09-11T01:25:36.157" v="49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  <pc:spChg chg="mod">
          <ac:chgData name="Xin Luo" userId="82312ee5779919a4" providerId="LiveId" clId="{A508F461-0D73-864F-B88A-277BCD613B0A}" dt="2023-09-11T02:08:48.074" v="121" actId="1076"/>
          <ac:spMkLst>
            <pc:docMk/>
            <pc:sldMk cId="3151170836" sldId="2742"/>
            <ac:spMk id="6" creationId="{FA343B24-C04E-C7D0-D427-DA131ECB74AB}"/>
          </ac:spMkLst>
        </pc:spChg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  <pc:spChg chg="mod">
          <ac:chgData name="Xin Luo" userId="82312ee5779919a4" providerId="LiveId" clId="{A508F461-0D73-864F-B88A-277BCD613B0A}" dt="2023-09-11T01:24:19.474" v="26" actId="255"/>
          <ac:spMkLst>
            <pc:docMk/>
            <pc:sldMk cId="3741103209" sldId="2745"/>
            <ac:spMk id="17" creationId="{9E05FFCA-3371-AF5C-381D-71D984055F5A}"/>
          </ac:spMkLst>
        </pc:spChg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5" creationId="{DAE75BEB-15B0-6AD3-FEA5-24688F0C9399}"/>
          </ac:spMkLst>
        </pc:spChg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A508F461-0D73-864F-B88A-277BCD613B0A}" dt="2023-09-11T01:25:03.190" v="37" actId="2710"/>
          <ac:spMkLst>
            <pc:docMk/>
            <pc:sldMk cId="2081473989" sldId="2748"/>
            <ac:spMk id="17" creationId="{9E05FFCA-3371-AF5C-381D-71D984055F5A}"/>
          </ac:spMkLst>
        </pc:sp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8" creationId="{79143EB1-6171-6D6B-E065-52F98AD03CCA}"/>
          </ac:picMkLst>
        </pc:pic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12" creationId="{CD5784D5-D55B-B02C-C48B-B4566A95D7A5}"/>
          </ac:picMkLst>
        </pc:picChg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  <pc:spChg chg="mod">
          <ac:chgData name="Xin Luo" userId="82312ee5779919a4" providerId="LiveId" clId="{A508F461-0D73-864F-B88A-277BCD613B0A}" dt="2023-09-11T01:23:28.376" v="25" actId="1037"/>
          <ac:spMkLst>
            <pc:docMk/>
            <pc:sldMk cId="2927474256" sldId="2754"/>
            <ac:spMk id="17" creationId="{8CFF8A22-C033-47DF-8707-CA76F142CBBA}"/>
          </ac:spMkLst>
        </pc:spChg>
        <pc:grpChg chg="mod">
          <ac:chgData name="Xin Luo" userId="82312ee5779919a4" providerId="LiveId" clId="{A508F461-0D73-864F-B88A-277BCD613B0A}" dt="2023-09-11T01:23:15.792" v="0" actId="1037"/>
          <ac:grpSpMkLst>
            <pc:docMk/>
            <pc:sldMk cId="2927474256" sldId="2754"/>
            <ac:grpSpMk id="20" creationId="{8AA7B3E2-1D42-96C9-43F0-1F320D3EFD63}"/>
          </ac:grpSpMkLst>
        </pc:grpChg>
        <pc:picChg chg="mod">
          <ac:chgData name="Xin Luo" userId="82312ee5779919a4" providerId="LiveId" clId="{A508F461-0D73-864F-B88A-277BCD613B0A}" dt="2023-09-11T01:23:18.846" v="10" actId="1038"/>
          <ac:picMkLst>
            <pc:docMk/>
            <pc:sldMk cId="2927474256" sldId="2754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44968A38-E2ED-AB49-A7AA-4E241E470C4E}"/>
    <pc:docChg chg="custSel addSld modSld">
      <pc:chgData name="Xin Luo" userId="82312ee5779919a4" providerId="LiveId" clId="{44968A38-E2ED-AB49-A7AA-4E241E470C4E}" dt="2024-04-06T05:28:09.746" v="48" actId="20577"/>
      <pc:docMkLst>
        <pc:docMk/>
      </pc:docMkLst>
      <pc:sldChg chg="addSp delSp modSp mod">
        <pc:chgData name="Xin Luo" userId="82312ee5779919a4" providerId="LiveId" clId="{44968A38-E2ED-AB49-A7AA-4E241E470C4E}" dt="2024-04-06T05:28:09.746" v="48" actId="20577"/>
        <pc:sldMkLst>
          <pc:docMk/>
          <pc:sldMk cId="1209572041" sldId="2722"/>
        </pc:sldMkLst>
        <pc:spChg chg="mod">
          <ac:chgData name="Xin Luo" userId="82312ee5779919a4" providerId="LiveId" clId="{44968A38-E2ED-AB49-A7AA-4E241E470C4E}" dt="2024-04-06T05:28:09.746" v="48" actId="20577"/>
          <ac:spMkLst>
            <pc:docMk/>
            <pc:sldMk cId="1209572041" sldId="2722"/>
            <ac:spMk id="11" creationId="{53A7E693-8098-76C4-CD5D-47166ABEB164}"/>
          </ac:spMkLst>
        </pc:spChg>
        <pc:spChg chg="del">
          <ac:chgData name="Xin Luo" userId="82312ee5779919a4" providerId="LiveId" clId="{44968A38-E2ED-AB49-A7AA-4E241E470C4E}" dt="2024-04-06T03:15:41.935" v="2" actId="478"/>
          <ac:spMkLst>
            <pc:docMk/>
            <pc:sldMk cId="1209572041" sldId="2722"/>
            <ac:spMk id="13" creationId="{303BC878-BC57-D350-27A3-F03AE48213AC}"/>
          </ac:spMkLst>
        </pc:spChg>
        <pc:picChg chg="add del mod">
          <ac:chgData name="Xin Luo" userId="82312ee5779919a4" providerId="LiveId" clId="{44968A38-E2ED-AB49-A7AA-4E241E470C4E}" dt="2024-04-06T03:17:10.354" v="11" actId="478"/>
          <ac:picMkLst>
            <pc:docMk/>
            <pc:sldMk cId="1209572041" sldId="2722"/>
            <ac:picMk id="4" creationId="{72641C54-2AA3-804C-A31F-7C3A27A0CD85}"/>
          </ac:picMkLst>
        </pc:picChg>
        <pc:picChg chg="add mod">
          <ac:chgData name="Xin Luo" userId="82312ee5779919a4" providerId="LiveId" clId="{44968A38-E2ED-AB49-A7AA-4E241E470C4E}" dt="2024-04-06T03:16:12.957" v="9"/>
          <ac:picMkLst>
            <pc:docMk/>
            <pc:sldMk cId="1209572041" sldId="2722"/>
            <ac:picMk id="6" creationId="{6D5D3EA7-6E0C-64ED-506E-916744BC645B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8" creationId="{B220845A-E0D1-4B72-AEC5-8BB95B5A486D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10" creationId="{1A128217-E358-6641-EA3F-CEFFB8B3B374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14" creationId="{A5FA40EC-58DE-9083-1ABE-4D0A007E5831}"/>
          </ac:picMkLst>
        </pc:picChg>
      </pc:sldChg>
      <pc:sldChg chg="add">
        <pc:chgData name="Xin Luo" userId="82312ee5779919a4" providerId="LiveId" clId="{44968A38-E2ED-AB49-A7AA-4E241E470C4E}" dt="2024-04-06T03:15:35.142" v="0"/>
        <pc:sldMkLst>
          <pc:docMk/>
          <pc:sldMk cId="472418319" sldId="2759"/>
        </pc:sldMkLst>
      </pc:sldChg>
      <pc:sldChg chg="add">
        <pc:chgData name="Xin Luo" userId="82312ee5779919a4" providerId="LiveId" clId="{44968A38-E2ED-AB49-A7AA-4E241E470C4E}" dt="2024-04-06T03:15:37.385" v="1"/>
        <pc:sldMkLst>
          <pc:docMk/>
          <pc:sldMk cId="1125183986" sldId="2760"/>
        </pc:sldMkLst>
      </pc:sldChg>
      <pc:sldChg chg="add">
        <pc:chgData name="Xin Luo" userId="82312ee5779919a4" providerId="LiveId" clId="{44968A38-E2ED-AB49-A7AA-4E241E470C4E}" dt="2024-04-06T03:16:16.152" v="10"/>
        <pc:sldMkLst>
          <pc:docMk/>
          <pc:sldMk cId="1417780723" sldId="2761"/>
        </pc:sldMkLst>
      </pc:sldChg>
    </pc:docChg>
  </pc:docChgLst>
  <pc:docChgLst>
    <pc:chgData name="Xin Luo" userId="82312ee5779919a4" providerId="LiveId" clId="{C71FC643-FA87-7D48-9682-E09A32CA72A0}"/>
    <pc:docChg chg="undo custSel addSld delSld modSld sldOrd">
      <pc:chgData name="Xin Luo" userId="82312ee5779919a4" providerId="LiveId" clId="{C71FC643-FA87-7D48-9682-E09A32CA72A0}" dt="2024-04-14T05:43:48.944" v="1473" actId="20577"/>
      <pc:docMkLst>
        <pc:docMk/>
      </pc:docMkLst>
      <pc:sldChg chg="modSp mod">
        <pc:chgData name="Xin Luo" userId="82312ee5779919a4" providerId="LiveId" clId="{C71FC643-FA87-7D48-9682-E09A32CA72A0}" dt="2024-04-14T02:29:04.861" v="301" actId="20577"/>
        <pc:sldMkLst>
          <pc:docMk/>
          <pc:sldMk cId="1576120367" sldId="2387"/>
        </pc:sldMkLst>
        <pc:spChg chg="mod">
          <ac:chgData name="Xin Luo" userId="82312ee5779919a4" providerId="LiveId" clId="{C71FC643-FA87-7D48-9682-E09A32CA72A0}" dt="2024-04-14T02:29:04.861" v="301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C71FC643-FA87-7D48-9682-E09A32CA72A0}" dt="2024-04-14T02:08:18.785" v="99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C71FC643-FA87-7D48-9682-E09A32CA72A0}" dt="2024-04-14T02:27:49.928" v="27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C71FC643-FA87-7D48-9682-E09A32CA72A0}" dt="2024-04-14T02:14:43.258" v="127" actId="20577"/>
        <pc:sldMkLst>
          <pc:docMk/>
          <pc:sldMk cId="2415901206" sldId="2447"/>
        </pc:sldMkLst>
        <pc:spChg chg="mod">
          <ac:chgData name="Xin Luo" userId="82312ee5779919a4" providerId="LiveId" clId="{C71FC643-FA87-7D48-9682-E09A32CA72A0}" dt="2024-04-14T02:14:43.258" v="12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C71FC643-FA87-7D48-9682-E09A32CA72A0}" dt="2024-04-14T02:06:45.502" v="14" actId="20577"/>
        <pc:sldMkLst>
          <pc:docMk/>
          <pc:sldMk cId="1658607177" sldId="2708"/>
        </pc:sldMkLst>
        <pc:spChg chg="mod">
          <ac:chgData name="Xin Luo" userId="82312ee5779919a4" providerId="LiveId" clId="{C71FC643-FA87-7D48-9682-E09A32CA72A0}" dt="2024-04-14T02:06:39.719" v="2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C71FC643-FA87-7D48-9682-E09A32CA72A0}" dt="2024-04-14T02:06:45.502" v="14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C71FC643-FA87-7D48-9682-E09A32CA72A0}" dt="2024-04-14T02:19:29.968" v="246" actId="20577"/>
        <pc:sldMkLst>
          <pc:docMk/>
          <pc:sldMk cId="481122590" sldId="2709"/>
        </pc:sldMkLst>
        <pc:spChg chg="mod">
          <ac:chgData name="Xin Luo" userId="82312ee5779919a4" providerId="LiveId" clId="{C71FC643-FA87-7D48-9682-E09A32CA72A0}" dt="2024-04-14T02:19:29.968" v="246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 del ord">
        <pc:chgData name="Xin Luo" userId="82312ee5779919a4" providerId="LiveId" clId="{C71FC643-FA87-7D48-9682-E09A32CA72A0}" dt="2024-04-14T02:18:33.187" v="215"/>
        <pc:sldMkLst>
          <pc:docMk/>
          <pc:sldMk cId="3833073590" sldId="2716"/>
        </pc:sldMkLst>
      </pc:sldChg>
      <pc:sldChg chg="del">
        <pc:chgData name="Xin Luo" userId="82312ee5779919a4" providerId="LiveId" clId="{C71FC643-FA87-7D48-9682-E09A32CA72A0}" dt="2024-04-14T02:18:36.323" v="216" actId="2696"/>
        <pc:sldMkLst>
          <pc:docMk/>
          <pc:sldMk cId="972163772" sldId="2720"/>
        </pc:sldMkLst>
      </pc:sldChg>
      <pc:sldChg chg="add del">
        <pc:chgData name="Xin Luo" userId="82312ee5779919a4" providerId="LiveId" clId="{C71FC643-FA87-7D48-9682-E09A32CA72A0}" dt="2024-04-14T02:29:57.938" v="329" actId="2696"/>
        <pc:sldMkLst>
          <pc:docMk/>
          <pc:sldMk cId="2689695864" sldId="2721"/>
        </pc:sldMkLst>
      </pc:sldChg>
      <pc:sldChg chg="del">
        <pc:chgData name="Xin Luo" userId="82312ee5779919a4" providerId="LiveId" clId="{C71FC643-FA87-7D48-9682-E09A32CA72A0}" dt="2024-04-14T02:15:51.239" v="177" actId="2696"/>
        <pc:sldMkLst>
          <pc:docMk/>
          <pc:sldMk cId="1209572041" sldId="2722"/>
        </pc:sldMkLst>
      </pc:sldChg>
      <pc:sldChg chg="add del">
        <pc:chgData name="Xin Luo" userId="82312ee5779919a4" providerId="LiveId" clId="{C71FC643-FA87-7D48-9682-E09A32CA72A0}" dt="2024-04-14T02:19:02.573" v="217"/>
        <pc:sldMkLst>
          <pc:docMk/>
          <pc:sldMk cId="2510358707" sldId="2740"/>
        </pc:sldMkLst>
      </pc:sldChg>
      <pc:sldChg chg="delSp modSp add mod">
        <pc:chgData name="Xin Luo" userId="82312ee5779919a4" providerId="LiveId" clId="{C71FC643-FA87-7D48-9682-E09A32CA72A0}" dt="2024-04-14T03:46:53.585" v="1056" actId="1076"/>
        <pc:sldMkLst>
          <pc:docMk/>
          <pc:sldMk cId="3280776050" sldId="2744"/>
        </pc:sldMkLst>
        <pc:spChg chg="del mod">
          <ac:chgData name="Xin Luo" userId="82312ee5779919a4" providerId="LiveId" clId="{C71FC643-FA87-7D48-9682-E09A32CA72A0}" dt="2024-04-14T03:46:49.218" v="1055" actId="478"/>
          <ac:spMkLst>
            <pc:docMk/>
            <pc:sldMk cId="3280776050" sldId="2744"/>
            <ac:spMk id="21" creationId="{E7C93A00-7E31-E000-6BED-292B08A4B198}"/>
          </ac:spMkLst>
        </pc:spChg>
        <pc:picChg chg="mod">
          <ac:chgData name="Xin Luo" userId="82312ee5779919a4" providerId="LiveId" clId="{C71FC643-FA87-7D48-9682-E09A32CA72A0}" dt="2024-04-14T03:46:53.585" v="1056" actId="1076"/>
          <ac:picMkLst>
            <pc:docMk/>
            <pc:sldMk cId="3280776050" sldId="2744"/>
            <ac:picMk id="18" creationId="{0837DC30-4620-0035-DE40-9319EFBA876D}"/>
          </ac:picMkLst>
        </pc:picChg>
        <pc:picChg chg="mod">
          <ac:chgData name="Xin Luo" userId="82312ee5779919a4" providerId="LiveId" clId="{C71FC643-FA87-7D48-9682-E09A32CA72A0}" dt="2024-04-14T03:46:53.585" v="1056" actId="1076"/>
          <ac:picMkLst>
            <pc:docMk/>
            <pc:sldMk cId="3280776050" sldId="2744"/>
            <ac:picMk id="20" creationId="{1C80845A-A83F-D903-2B37-F9CB37E4E25A}"/>
          </ac:picMkLst>
        </pc:picChg>
      </pc:sldChg>
      <pc:sldChg chg="add del">
        <pc:chgData name="Xin Luo" userId="82312ee5779919a4" providerId="LiveId" clId="{C71FC643-FA87-7D48-9682-E09A32CA72A0}" dt="2024-04-14T02:30:20.443" v="330" actId="2696"/>
        <pc:sldMkLst>
          <pc:docMk/>
          <pc:sldMk cId="3883315984" sldId="2744"/>
        </pc:sldMkLst>
      </pc:sldChg>
      <pc:sldChg chg="add del">
        <pc:chgData name="Xin Luo" userId="82312ee5779919a4" providerId="LiveId" clId="{C71FC643-FA87-7D48-9682-E09A32CA72A0}" dt="2024-04-14T02:19:02.573" v="217"/>
        <pc:sldMkLst>
          <pc:docMk/>
          <pc:sldMk cId="3741103209" sldId="2745"/>
        </pc:sldMkLst>
      </pc:sldChg>
      <pc:sldChg chg="modSp add del mod">
        <pc:chgData name="Xin Luo" userId="82312ee5779919a4" providerId="LiveId" clId="{C71FC643-FA87-7D48-9682-E09A32CA72A0}" dt="2024-04-14T05:16:55.475" v="1116" actId="2696"/>
        <pc:sldMkLst>
          <pc:docMk/>
          <pc:sldMk cId="322086101" sldId="2746"/>
        </pc:sldMkLst>
        <pc:spChg chg="mod">
          <ac:chgData name="Xin Luo" userId="82312ee5779919a4" providerId="LiveId" clId="{C71FC643-FA87-7D48-9682-E09A32CA72A0}" dt="2024-04-14T05:16:13.048" v="1115" actId="20577"/>
          <ac:spMkLst>
            <pc:docMk/>
            <pc:sldMk cId="322086101" sldId="2746"/>
            <ac:spMk id="3" creationId="{00000000-0000-0000-0000-000000000000}"/>
          </ac:spMkLst>
        </pc:spChg>
      </pc:sldChg>
      <pc:sldChg chg="addSp modSp add mod">
        <pc:chgData name="Xin Luo" userId="82312ee5779919a4" providerId="LiveId" clId="{C71FC643-FA87-7D48-9682-E09A32CA72A0}" dt="2024-04-14T05:20:38.592" v="1398" actId="14100"/>
        <pc:sldMkLst>
          <pc:docMk/>
          <pc:sldMk cId="2132988578" sldId="2746"/>
        </pc:sldMkLst>
        <pc:spChg chg="mod">
          <ac:chgData name="Xin Luo" userId="82312ee5779919a4" providerId="LiveId" clId="{C71FC643-FA87-7D48-9682-E09A32CA72A0}" dt="2024-04-14T05:19:45.440" v="1340" actId="20577"/>
          <ac:spMkLst>
            <pc:docMk/>
            <pc:sldMk cId="2132988578" sldId="2746"/>
            <ac:spMk id="2" creationId="{631AADB6-C88A-D817-4683-FC087E4E240F}"/>
          </ac:spMkLst>
        </pc:spChg>
        <pc:spChg chg="add mod">
          <ac:chgData name="Xin Luo" userId="82312ee5779919a4" providerId="LiveId" clId="{C71FC643-FA87-7D48-9682-E09A32CA72A0}" dt="2024-04-14T05:20:38.592" v="1398" actId="14100"/>
          <ac:spMkLst>
            <pc:docMk/>
            <pc:sldMk cId="2132988578" sldId="2746"/>
            <ac:spMk id="4" creationId="{A0B1A53B-A2E0-6874-30E4-7C9A0BD1375D}"/>
          </ac:spMkLst>
        </pc:spChg>
        <pc:spChg chg="mod">
          <ac:chgData name="Xin Luo" userId="82312ee5779919a4" providerId="LiveId" clId="{C71FC643-FA87-7D48-9682-E09A32CA72A0}" dt="2024-04-14T05:20:08.712" v="1374" actId="1036"/>
          <ac:spMkLst>
            <pc:docMk/>
            <pc:sldMk cId="2132988578" sldId="2746"/>
            <ac:spMk id="17" creationId="{9E05FFCA-3371-AF5C-381D-71D984055F5A}"/>
          </ac:spMkLst>
        </pc:spChg>
        <pc:picChg chg="mod">
          <ac:chgData name="Xin Luo" userId="82312ee5779919a4" providerId="LiveId" clId="{C71FC643-FA87-7D48-9682-E09A32CA72A0}" dt="2024-04-14T05:20:34.137" v="1397" actId="1036"/>
          <ac:picMkLst>
            <pc:docMk/>
            <pc:sldMk cId="2132988578" sldId="2746"/>
            <ac:picMk id="11" creationId="{7FFE9DD7-9FAD-B833-34A7-F9D00BB93C74}"/>
          </ac:picMkLst>
        </pc:picChg>
        <pc:picChg chg="mod">
          <ac:chgData name="Xin Luo" userId="82312ee5779919a4" providerId="LiveId" clId="{C71FC643-FA87-7D48-9682-E09A32CA72A0}" dt="2024-04-14T05:20:34.137" v="1397" actId="1036"/>
          <ac:picMkLst>
            <pc:docMk/>
            <pc:sldMk cId="2132988578" sldId="2746"/>
            <ac:picMk id="13" creationId="{99DA1880-9B80-A24C-3180-693E3B5EE1BF}"/>
          </ac:picMkLst>
        </pc:picChg>
      </pc:sldChg>
      <pc:sldChg chg="add del">
        <pc:chgData name="Xin Luo" userId="82312ee5779919a4" providerId="LiveId" clId="{C71FC643-FA87-7D48-9682-E09A32CA72A0}" dt="2024-04-14T02:19:02.573" v="217"/>
        <pc:sldMkLst>
          <pc:docMk/>
          <pc:sldMk cId="2920839983" sldId="2747"/>
        </pc:sldMkLst>
      </pc:sldChg>
      <pc:sldChg chg="add del">
        <pc:chgData name="Xin Luo" userId="82312ee5779919a4" providerId="LiveId" clId="{C71FC643-FA87-7D48-9682-E09A32CA72A0}" dt="2024-04-14T02:19:02.573" v="217"/>
        <pc:sldMkLst>
          <pc:docMk/>
          <pc:sldMk cId="2081473989" sldId="2748"/>
        </pc:sldMkLst>
      </pc:sldChg>
      <pc:sldChg chg="add del">
        <pc:chgData name="Xin Luo" userId="82312ee5779919a4" providerId="LiveId" clId="{C71FC643-FA87-7D48-9682-E09A32CA72A0}" dt="2024-04-14T02:19:02.573" v="217"/>
        <pc:sldMkLst>
          <pc:docMk/>
          <pc:sldMk cId="1994915307" sldId="2749"/>
        </pc:sldMkLst>
      </pc:sldChg>
      <pc:sldChg chg="add del">
        <pc:chgData name="Xin Luo" userId="82312ee5779919a4" providerId="LiveId" clId="{C71FC643-FA87-7D48-9682-E09A32CA72A0}" dt="2024-04-14T02:19:02.573" v="217"/>
        <pc:sldMkLst>
          <pc:docMk/>
          <pc:sldMk cId="202264030" sldId="2750"/>
        </pc:sldMkLst>
      </pc:sldChg>
      <pc:sldChg chg="add del">
        <pc:chgData name="Xin Luo" userId="82312ee5779919a4" providerId="LiveId" clId="{C71FC643-FA87-7D48-9682-E09A32CA72A0}" dt="2024-04-14T02:18:33.187" v="215"/>
        <pc:sldMkLst>
          <pc:docMk/>
          <pc:sldMk cId="2371836296" sldId="2756"/>
        </pc:sldMkLst>
      </pc:sldChg>
      <pc:sldChg chg="add del ord">
        <pc:chgData name="Xin Luo" userId="82312ee5779919a4" providerId="LiveId" clId="{C71FC643-FA87-7D48-9682-E09A32CA72A0}" dt="2024-04-14T02:18:33.187" v="215"/>
        <pc:sldMkLst>
          <pc:docMk/>
          <pc:sldMk cId="397779649" sldId="2757"/>
        </pc:sldMkLst>
      </pc:sldChg>
      <pc:sldChg chg="add del">
        <pc:chgData name="Xin Luo" userId="82312ee5779919a4" providerId="LiveId" clId="{C71FC643-FA87-7D48-9682-E09A32CA72A0}" dt="2024-04-14T02:19:02.573" v="217"/>
        <pc:sldMkLst>
          <pc:docMk/>
          <pc:sldMk cId="1878724924" sldId="2758"/>
        </pc:sldMkLst>
      </pc:sldChg>
      <pc:sldChg chg="del">
        <pc:chgData name="Xin Luo" userId="82312ee5779919a4" providerId="LiveId" clId="{C71FC643-FA87-7D48-9682-E09A32CA72A0}" dt="2024-04-14T02:15:57.593" v="179" actId="2696"/>
        <pc:sldMkLst>
          <pc:docMk/>
          <pc:sldMk cId="472418319" sldId="2759"/>
        </pc:sldMkLst>
      </pc:sldChg>
      <pc:sldChg chg="modSp mod">
        <pc:chgData name="Xin Luo" userId="82312ee5779919a4" providerId="LiveId" clId="{C71FC643-FA87-7D48-9682-E09A32CA72A0}" dt="2024-04-14T05:42:59.392" v="1424" actId="20577"/>
        <pc:sldMkLst>
          <pc:docMk/>
          <pc:sldMk cId="1125183986" sldId="2760"/>
        </pc:sldMkLst>
        <pc:spChg chg="mod">
          <ac:chgData name="Xin Luo" userId="82312ee5779919a4" providerId="LiveId" clId="{C71FC643-FA87-7D48-9682-E09A32CA72A0}" dt="2024-04-14T05:42:59.392" v="1424" actId="20577"/>
          <ac:spMkLst>
            <pc:docMk/>
            <pc:sldMk cId="1125183986" sldId="2760"/>
            <ac:spMk id="13" creationId="{303BC878-BC57-D350-27A3-F03AE48213AC}"/>
          </ac:spMkLst>
        </pc:spChg>
      </pc:sldChg>
      <pc:sldChg chg="del">
        <pc:chgData name="Xin Luo" userId="82312ee5779919a4" providerId="LiveId" clId="{C71FC643-FA87-7D48-9682-E09A32CA72A0}" dt="2024-04-14T02:15:55.816" v="178" actId="2696"/>
        <pc:sldMkLst>
          <pc:docMk/>
          <pc:sldMk cId="1417780723" sldId="2761"/>
        </pc:sldMkLst>
      </pc:sldChg>
      <pc:sldChg chg="modSp add mod">
        <pc:chgData name="Xin Luo" userId="82312ee5779919a4" providerId="LiveId" clId="{C71FC643-FA87-7D48-9682-E09A32CA72A0}" dt="2024-04-14T02:15:10.213" v="160" actId="20577"/>
        <pc:sldMkLst>
          <pc:docMk/>
          <pc:sldMk cId="1560167864" sldId="2762"/>
        </pc:sldMkLst>
        <pc:spChg chg="mod">
          <ac:chgData name="Xin Luo" userId="82312ee5779919a4" providerId="LiveId" clId="{C71FC643-FA87-7D48-9682-E09A32CA72A0}" dt="2024-04-14T02:15:10.213" v="160" actId="20577"/>
          <ac:spMkLst>
            <pc:docMk/>
            <pc:sldMk cId="1560167864" sldId="2762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C71FC643-FA87-7D48-9682-E09A32CA72A0}" dt="2024-04-14T02:34:16.128" v="440" actId="14100"/>
        <pc:sldMkLst>
          <pc:docMk/>
          <pc:sldMk cId="2128517815" sldId="2763"/>
        </pc:sldMkLst>
        <pc:spChg chg="mod">
          <ac:chgData name="Xin Luo" userId="82312ee5779919a4" providerId="LiveId" clId="{C71FC643-FA87-7D48-9682-E09A32CA72A0}" dt="2024-04-14T02:32:42.293" v="417" actId="20577"/>
          <ac:spMkLst>
            <pc:docMk/>
            <pc:sldMk cId="2128517815" sldId="2763"/>
            <ac:spMk id="2" creationId="{631AADB6-C88A-D817-4683-FC087E4E240F}"/>
          </ac:spMkLst>
        </pc:spChg>
        <pc:spChg chg="mod">
          <ac:chgData name="Xin Luo" userId="82312ee5779919a4" providerId="LiveId" clId="{C71FC643-FA87-7D48-9682-E09A32CA72A0}" dt="2024-04-14T02:27:35.512" v="265" actId="20577"/>
          <ac:spMkLst>
            <pc:docMk/>
            <pc:sldMk cId="2128517815" sldId="2763"/>
            <ac:spMk id="3" creationId="{00000000-0000-0000-0000-000000000000}"/>
          </ac:spMkLst>
        </pc:spChg>
        <pc:spChg chg="add del mod">
          <ac:chgData name="Xin Luo" userId="82312ee5779919a4" providerId="LiveId" clId="{C71FC643-FA87-7D48-9682-E09A32CA72A0}" dt="2024-04-14T02:33:56.412" v="431" actId="478"/>
          <ac:spMkLst>
            <pc:docMk/>
            <pc:sldMk cId="2128517815" sldId="2763"/>
            <ac:spMk id="8" creationId="{5CF29F87-6742-B4F7-605C-1C6806FEF46B}"/>
          </ac:spMkLst>
        </pc:spChg>
        <pc:spChg chg="del mod">
          <ac:chgData name="Xin Luo" userId="82312ee5779919a4" providerId="LiveId" clId="{C71FC643-FA87-7D48-9682-E09A32CA72A0}" dt="2024-04-14T02:31:40.239" v="346" actId="478"/>
          <ac:spMkLst>
            <pc:docMk/>
            <pc:sldMk cId="2128517815" sldId="2763"/>
            <ac:spMk id="17" creationId="{9E05FFCA-3371-AF5C-381D-71D984055F5A}"/>
          </ac:spMkLst>
        </pc:spChg>
        <pc:picChg chg="add mod">
          <ac:chgData name="Xin Luo" userId="82312ee5779919a4" providerId="LiveId" clId="{C71FC643-FA87-7D48-9682-E09A32CA72A0}" dt="2024-04-14T02:34:14.327" v="439" actId="1076"/>
          <ac:picMkLst>
            <pc:docMk/>
            <pc:sldMk cId="2128517815" sldId="2763"/>
            <ac:picMk id="5" creationId="{BB583DEF-A3C7-6688-754C-000D8AF75597}"/>
          </ac:picMkLst>
        </pc:picChg>
        <pc:picChg chg="add del mod">
          <ac:chgData name="Xin Luo" userId="82312ee5779919a4" providerId="LiveId" clId="{C71FC643-FA87-7D48-9682-E09A32CA72A0}" dt="2024-04-14T02:33:55.690" v="430" actId="478"/>
          <ac:picMkLst>
            <pc:docMk/>
            <pc:sldMk cId="2128517815" sldId="2763"/>
            <ac:picMk id="7" creationId="{EBF39196-4733-F2CD-8DF0-F027F9076057}"/>
          </ac:picMkLst>
        </pc:picChg>
        <pc:picChg chg="add mod">
          <ac:chgData name="Xin Luo" userId="82312ee5779919a4" providerId="LiveId" clId="{C71FC643-FA87-7D48-9682-E09A32CA72A0}" dt="2024-04-14T02:34:16.128" v="440" actId="14100"/>
          <ac:picMkLst>
            <pc:docMk/>
            <pc:sldMk cId="2128517815" sldId="2763"/>
            <ac:picMk id="10" creationId="{E8404401-7808-E5A4-4B8D-D70331406C2F}"/>
          </ac:picMkLst>
        </pc:picChg>
      </pc:sldChg>
      <pc:sldChg chg="modSp add mod">
        <pc:chgData name="Xin Luo" userId="82312ee5779919a4" providerId="LiveId" clId="{C71FC643-FA87-7D48-9682-E09A32CA72A0}" dt="2024-04-14T05:43:48.944" v="1473" actId="20577"/>
        <pc:sldMkLst>
          <pc:docMk/>
          <pc:sldMk cId="3942148255" sldId="2764"/>
        </pc:sldMkLst>
        <pc:spChg chg="mod">
          <ac:chgData name="Xin Luo" userId="82312ee5779919a4" providerId="LiveId" clId="{C71FC643-FA87-7D48-9682-E09A32CA72A0}" dt="2024-04-14T02:29:42.591" v="328" actId="20577"/>
          <ac:spMkLst>
            <pc:docMk/>
            <pc:sldMk cId="3942148255" sldId="2764"/>
            <ac:spMk id="3" creationId="{00000000-0000-0000-0000-000000000000}"/>
          </ac:spMkLst>
        </pc:spChg>
        <pc:spChg chg="mod">
          <ac:chgData name="Xin Luo" userId="82312ee5779919a4" providerId="LiveId" clId="{C71FC643-FA87-7D48-9682-E09A32CA72A0}" dt="2024-04-14T05:43:48.944" v="1473" actId="20577"/>
          <ac:spMkLst>
            <pc:docMk/>
            <pc:sldMk cId="3942148255" sldId="2764"/>
            <ac:spMk id="17" creationId="{9E05FFCA-3371-AF5C-381D-71D984055F5A}"/>
          </ac:spMkLst>
        </pc:spChg>
      </pc:sldChg>
      <pc:sldChg chg="addSp delSp modSp add mod">
        <pc:chgData name="Xin Luo" userId="82312ee5779919a4" providerId="LiveId" clId="{C71FC643-FA87-7D48-9682-E09A32CA72A0}" dt="2024-04-14T02:39:53.176" v="527" actId="2711"/>
        <pc:sldMkLst>
          <pc:docMk/>
          <pc:sldMk cId="561836367" sldId="2765"/>
        </pc:sldMkLst>
        <pc:spChg chg="mod">
          <ac:chgData name="Xin Luo" userId="82312ee5779919a4" providerId="LiveId" clId="{C71FC643-FA87-7D48-9682-E09A32CA72A0}" dt="2024-04-14T02:35:43.640" v="476" actId="20577"/>
          <ac:spMkLst>
            <pc:docMk/>
            <pc:sldMk cId="561836367" sldId="2765"/>
            <ac:spMk id="2" creationId="{631AADB6-C88A-D817-4683-FC087E4E240F}"/>
          </ac:spMkLst>
        </pc:spChg>
        <pc:spChg chg="add mod">
          <ac:chgData name="Xin Luo" userId="82312ee5779919a4" providerId="LiveId" clId="{C71FC643-FA87-7D48-9682-E09A32CA72A0}" dt="2024-04-14T02:39:53.176" v="527" actId="2711"/>
          <ac:spMkLst>
            <pc:docMk/>
            <pc:sldMk cId="561836367" sldId="2765"/>
            <ac:spMk id="9" creationId="{EB94569A-DCCD-3E1E-FD7B-BE1E9848F905}"/>
          </ac:spMkLst>
        </pc:spChg>
        <pc:picChg chg="del">
          <ac:chgData name="Xin Luo" userId="82312ee5779919a4" providerId="LiveId" clId="{C71FC643-FA87-7D48-9682-E09A32CA72A0}" dt="2024-04-14T02:34:54.404" v="459" actId="478"/>
          <ac:picMkLst>
            <pc:docMk/>
            <pc:sldMk cId="561836367" sldId="2765"/>
            <ac:picMk id="5" creationId="{BB583DEF-A3C7-6688-754C-000D8AF75597}"/>
          </ac:picMkLst>
        </pc:picChg>
        <pc:picChg chg="add mod modCrop">
          <ac:chgData name="Xin Luo" userId="82312ee5779919a4" providerId="LiveId" clId="{C71FC643-FA87-7D48-9682-E09A32CA72A0}" dt="2024-04-14T02:37:50.957" v="498" actId="1037"/>
          <ac:picMkLst>
            <pc:docMk/>
            <pc:sldMk cId="561836367" sldId="2765"/>
            <ac:picMk id="6" creationId="{8D708A2A-FD67-D83A-8A8E-9FE23E313739}"/>
          </ac:picMkLst>
        </pc:picChg>
        <pc:picChg chg="add mod">
          <ac:chgData name="Xin Luo" userId="82312ee5779919a4" providerId="LiveId" clId="{C71FC643-FA87-7D48-9682-E09A32CA72A0}" dt="2024-04-14T02:37:52.789" v="502" actId="1038"/>
          <ac:picMkLst>
            <pc:docMk/>
            <pc:sldMk cId="561836367" sldId="2765"/>
            <ac:picMk id="8" creationId="{21B77BFA-4BAA-C158-AFFF-1CB756D13F79}"/>
          </ac:picMkLst>
        </pc:picChg>
        <pc:picChg chg="del">
          <ac:chgData name="Xin Luo" userId="82312ee5779919a4" providerId="LiveId" clId="{C71FC643-FA87-7D48-9682-E09A32CA72A0}" dt="2024-04-14T02:34:55.572" v="460" actId="478"/>
          <ac:picMkLst>
            <pc:docMk/>
            <pc:sldMk cId="561836367" sldId="2765"/>
            <ac:picMk id="10" creationId="{E8404401-7808-E5A4-4B8D-D70331406C2F}"/>
          </ac:picMkLst>
        </pc:picChg>
      </pc:sldChg>
      <pc:sldChg chg="addSp delSp modSp add mod">
        <pc:chgData name="Xin Luo" userId="82312ee5779919a4" providerId="LiveId" clId="{C71FC643-FA87-7D48-9682-E09A32CA72A0}" dt="2024-04-14T03:02:46.139" v="597" actId="1076"/>
        <pc:sldMkLst>
          <pc:docMk/>
          <pc:sldMk cId="2336177127" sldId="2766"/>
        </pc:sldMkLst>
        <pc:spChg chg="mod">
          <ac:chgData name="Xin Luo" userId="82312ee5779919a4" providerId="LiveId" clId="{C71FC643-FA87-7D48-9682-E09A32CA72A0}" dt="2024-04-14T03:00:27.553" v="545" actId="20577"/>
          <ac:spMkLst>
            <pc:docMk/>
            <pc:sldMk cId="2336177127" sldId="2766"/>
            <ac:spMk id="2" creationId="{631AADB6-C88A-D817-4683-FC087E4E240F}"/>
          </ac:spMkLst>
        </pc:spChg>
        <pc:spChg chg="del">
          <ac:chgData name="Xin Luo" userId="82312ee5779919a4" providerId="LiveId" clId="{C71FC643-FA87-7D48-9682-E09A32CA72A0}" dt="2024-04-14T02:58:49.261" v="531" actId="478"/>
          <ac:spMkLst>
            <pc:docMk/>
            <pc:sldMk cId="2336177127" sldId="2766"/>
            <ac:spMk id="9" creationId="{EB94569A-DCCD-3E1E-FD7B-BE1E9848F905}"/>
          </ac:spMkLst>
        </pc:spChg>
        <pc:spChg chg="add mod">
          <ac:chgData name="Xin Luo" userId="82312ee5779919a4" providerId="LiveId" clId="{C71FC643-FA87-7D48-9682-E09A32CA72A0}" dt="2024-04-14T03:02:46.139" v="597" actId="1076"/>
          <ac:spMkLst>
            <pc:docMk/>
            <pc:sldMk cId="2336177127" sldId="2766"/>
            <ac:spMk id="11" creationId="{5EA89349-FB9E-1501-BBC0-6C413A832488}"/>
          </ac:spMkLst>
        </pc:spChg>
        <pc:picChg chg="add mod">
          <ac:chgData name="Xin Luo" userId="82312ee5779919a4" providerId="LiveId" clId="{C71FC643-FA87-7D48-9682-E09A32CA72A0}" dt="2024-04-14T03:02:42.004" v="596" actId="1076"/>
          <ac:picMkLst>
            <pc:docMk/>
            <pc:sldMk cId="2336177127" sldId="2766"/>
            <ac:picMk id="5" creationId="{817364FD-4F5C-74A7-815E-197D6341C247}"/>
          </ac:picMkLst>
        </pc:picChg>
        <pc:picChg chg="del">
          <ac:chgData name="Xin Luo" userId="82312ee5779919a4" providerId="LiveId" clId="{C71FC643-FA87-7D48-9682-E09A32CA72A0}" dt="2024-04-14T02:58:43.191" v="529" actId="478"/>
          <ac:picMkLst>
            <pc:docMk/>
            <pc:sldMk cId="2336177127" sldId="2766"/>
            <ac:picMk id="6" creationId="{8D708A2A-FD67-D83A-8A8E-9FE23E313739}"/>
          </ac:picMkLst>
        </pc:picChg>
        <pc:picChg chg="del">
          <ac:chgData name="Xin Luo" userId="82312ee5779919a4" providerId="LiveId" clId="{C71FC643-FA87-7D48-9682-E09A32CA72A0}" dt="2024-04-14T02:58:44.761" v="530" actId="478"/>
          <ac:picMkLst>
            <pc:docMk/>
            <pc:sldMk cId="2336177127" sldId="2766"/>
            <ac:picMk id="8" creationId="{21B77BFA-4BAA-C158-AFFF-1CB756D13F79}"/>
          </ac:picMkLst>
        </pc:picChg>
        <pc:picChg chg="add mod">
          <ac:chgData name="Xin Luo" userId="82312ee5779919a4" providerId="LiveId" clId="{C71FC643-FA87-7D48-9682-E09A32CA72A0}" dt="2024-04-14T03:00:44.508" v="551"/>
          <ac:picMkLst>
            <pc:docMk/>
            <pc:sldMk cId="2336177127" sldId="2766"/>
            <ac:picMk id="10" creationId="{1B2C407D-38B9-B5B9-7E04-F678ACF6EB16}"/>
          </ac:picMkLst>
        </pc:picChg>
      </pc:sldChg>
      <pc:sldChg chg="addSp delSp modSp add mod">
        <pc:chgData name="Xin Luo" userId="82312ee5779919a4" providerId="LiveId" clId="{C71FC643-FA87-7D48-9682-E09A32CA72A0}" dt="2024-04-14T03:05:29.551" v="679" actId="1076"/>
        <pc:sldMkLst>
          <pc:docMk/>
          <pc:sldMk cId="437693752" sldId="2767"/>
        </pc:sldMkLst>
        <pc:spChg chg="mod">
          <ac:chgData name="Xin Luo" userId="82312ee5779919a4" providerId="LiveId" clId="{C71FC643-FA87-7D48-9682-E09A32CA72A0}" dt="2024-04-14T03:04:01.311" v="638" actId="1076"/>
          <ac:spMkLst>
            <pc:docMk/>
            <pc:sldMk cId="437693752" sldId="2767"/>
            <ac:spMk id="11" creationId="{5EA89349-FB9E-1501-BBC0-6C413A832488}"/>
          </ac:spMkLst>
        </pc:spChg>
        <pc:spChg chg="add mod">
          <ac:chgData name="Xin Luo" userId="82312ee5779919a4" providerId="LiveId" clId="{C71FC643-FA87-7D48-9682-E09A32CA72A0}" dt="2024-04-14T03:05:29.551" v="679" actId="1076"/>
          <ac:spMkLst>
            <pc:docMk/>
            <pc:sldMk cId="437693752" sldId="2767"/>
            <ac:spMk id="14" creationId="{6F3F48EE-6953-5CC9-1B35-5B42C56FD460}"/>
          </ac:spMkLst>
        </pc:spChg>
        <pc:picChg chg="del">
          <ac:chgData name="Xin Luo" userId="82312ee5779919a4" providerId="LiveId" clId="{C71FC643-FA87-7D48-9682-E09A32CA72A0}" dt="2024-04-14T03:02:52.144" v="599" actId="478"/>
          <ac:picMkLst>
            <pc:docMk/>
            <pc:sldMk cId="437693752" sldId="2767"/>
            <ac:picMk id="5" creationId="{817364FD-4F5C-74A7-815E-197D6341C247}"/>
          </ac:picMkLst>
        </pc:picChg>
        <pc:picChg chg="add mod">
          <ac:chgData name="Xin Luo" userId="82312ee5779919a4" providerId="LiveId" clId="{C71FC643-FA87-7D48-9682-E09A32CA72A0}" dt="2024-04-14T03:03:17.671" v="610" actId="1076"/>
          <ac:picMkLst>
            <pc:docMk/>
            <pc:sldMk cId="437693752" sldId="2767"/>
            <ac:picMk id="6" creationId="{F70A9D71-8051-A9D3-FDA2-5D61298C451A}"/>
          </ac:picMkLst>
        </pc:picChg>
        <pc:picChg chg="add del mod">
          <ac:chgData name="Xin Luo" userId="82312ee5779919a4" providerId="LiveId" clId="{C71FC643-FA87-7D48-9682-E09A32CA72A0}" dt="2024-04-14T03:04:52.046" v="643" actId="478"/>
          <ac:picMkLst>
            <pc:docMk/>
            <pc:sldMk cId="437693752" sldId="2767"/>
            <ac:picMk id="8" creationId="{C325DB91-7322-8D66-4A59-68B2CD351A0C}"/>
          </ac:picMkLst>
        </pc:picChg>
        <pc:picChg chg="add mod">
          <ac:chgData name="Xin Luo" userId="82312ee5779919a4" providerId="LiveId" clId="{C71FC643-FA87-7D48-9682-E09A32CA72A0}" dt="2024-04-14T03:04:55.786" v="645" actId="1076"/>
          <ac:picMkLst>
            <pc:docMk/>
            <pc:sldMk cId="437693752" sldId="2767"/>
            <ac:picMk id="10" creationId="{08C3E9C5-6A2A-443A-E60D-18CFF87905FD}"/>
          </ac:picMkLst>
        </pc:picChg>
        <pc:picChg chg="add mod">
          <ac:chgData name="Xin Luo" userId="82312ee5779919a4" providerId="LiveId" clId="{C71FC643-FA87-7D48-9682-E09A32CA72A0}" dt="2024-04-14T03:04:59.268" v="646"/>
          <ac:picMkLst>
            <pc:docMk/>
            <pc:sldMk cId="437693752" sldId="2767"/>
            <ac:picMk id="13" creationId="{DF9A51AD-012C-0B32-3274-63185964330D}"/>
          </ac:picMkLst>
        </pc:picChg>
      </pc:sldChg>
      <pc:sldChg chg="add">
        <pc:chgData name="Xin Luo" userId="82312ee5779919a4" providerId="LiveId" clId="{C71FC643-FA87-7D48-9682-E09A32CA72A0}" dt="2024-04-14T03:41:14.178" v="680"/>
        <pc:sldMkLst>
          <pc:docMk/>
          <pc:sldMk cId="1162439836" sldId="2768"/>
        </pc:sldMkLst>
      </pc:sldChg>
      <pc:sldChg chg="delSp modSp add mod">
        <pc:chgData name="Xin Luo" userId="82312ee5779919a4" providerId="LiveId" clId="{C71FC643-FA87-7D48-9682-E09A32CA72A0}" dt="2024-04-14T03:46:14.190" v="1052" actId="20577"/>
        <pc:sldMkLst>
          <pc:docMk/>
          <pc:sldMk cId="477496324" sldId="2769"/>
        </pc:sldMkLst>
        <pc:spChg chg="mod">
          <ac:chgData name="Xin Luo" userId="82312ee5779919a4" providerId="LiveId" clId="{C71FC643-FA87-7D48-9682-E09A32CA72A0}" dt="2024-04-14T03:46:14.190" v="1052" actId="20577"/>
          <ac:spMkLst>
            <pc:docMk/>
            <pc:sldMk cId="477496324" sldId="2769"/>
            <ac:spMk id="2" creationId="{631AADB6-C88A-D817-4683-FC087E4E240F}"/>
          </ac:spMkLst>
        </pc:spChg>
        <pc:spChg chg="del">
          <ac:chgData name="Xin Luo" userId="82312ee5779919a4" providerId="LiveId" clId="{C71FC643-FA87-7D48-9682-E09A32CA72A0}" dt="2024-04-14T03:42:01.259" v="685" actId="478"/>
          <ac:spMkLst>
            <pc:docMk/>
            <pc:sldMk cId="477496324" sldId="2769"/>
            <ac:spMk id="11" creationId="{5EA89349-FB9E-1501-BBC0-6C413A832488}"/>
          </ac:spMkLst>
        </pc:spChg>
        <pc:spChg chg="del">
          <ac:chgData name="Xin Luo" userId="82312ee5779919a4" providerId="LiveId" clId="{C71FC643-FA87-7D48-9682-E09A32CA72A0}" dt="2024-04-14T03:41:59.660" v="684" actId="478"/>
          <ac:spMkLst>
            <pc:docMk/>
            <pc:sldMk cId="477496324" sldId="2769"/>
            <ac:spMk id="14" creationId="{6F3F48EE-6953-5CC9-1B35-5B42C56FD460}"/>
          </ac:spMkLst>
        </pc:spChg>
        <pc:picChg chg="del">
          <ac:chgData name="Xin Luo" userId="82312ee5779919a4" providerId="LiveId" clId="{C71FC643-FA87-7D48-9682-E09A32CA72A0}" dt="2024-04-14T03:41:56.538" v="682" actId="478"/>
          <ac:picMkLst>
            <pc:docMk/>
            <pc:sldMk cId="477496324" sldId="2769"/>
            <ac:picMk id="6" creationId="{F70A9D71-8051-A9D3-FDA2-5D61298C451A}"/>
          </ac:picMkLst>
        </pc:picChg>
        <pc:picChg chg="del">
          <ac:chgData name="Xin Luo" userId="82312ee5779919a4" providerId="LiveId" clId="{C71FC643-FA87-7D48-9682-E09A32CA72A0}" dt="2024-04-14T03:41:57.119" v="683" actId="478"/>
          <ac:picMkLst>
            <pc:docMk/>
            <pc:sldMk cId="477496324" sldId="2769"/>
            <ac:picMk id="10" creationId="{08C3E9C5-6A2A-443A-E60D-18CFF87905FD}"/>
          </ac:picMkLst>
        </pc:picChg>
      </pc:sldChg>
      <pc:sldChg chg="add del">
        <pc:chgData name="Xin Luo" userId="82312ee5779919a4" providerId="LiveId" clId="{C71FC643-FA87-7D48-9682-E09A32CA72A0}" dt="2024-04-14T03:42:06.933" v="700"/>
        <pc:sldMkLst>
          <pc:docMk/>
          <pc:sldMk cId="1794691217" sldId="2770"/>
        </pc:sldMkLst>
      </pc:sldChg>
      <pc:sldChg chg="modSp add mod">
        <pc:chgData name="Xin Luo" userId="82312ee5779919a4" providerId="LiveId" clId="{C71FC643-FA87-7D48-9682-E09A32CA72A0}" dt="2024-04-14T03:47:26.155" v="1093" actId="14100"/>
        <pc:sldMkLst>
          <pc:docMk/>
          <pc:sldMk cId="3505449870" sldId="2770"/>
        </pc:sldMkLst>
        <pc:spChg chg="mod">
          <ac:chgData name="Xin Luo" userId="82312ee5779919a4" providerId="LiveId" clId="{C71FC643-FA87-7D48-9682-E09A32CA72A0}" dt="2024-04-14T03:47:12.103" v="1075" actId="20577"/>
          <ac:spMkLst>
            <pc:docMk/>
            <pc:sldMk cId="3505449870" sldId="2770"/>
            <ac:spMk id="2" creationId="{631AADB6-C88A-D817-4683-FC087E4E240F}"/>
          </ac:spMkLst>
        </pc:spChg>
        <pc:spChg chg="mod">
          <ac:chgData name="Xin Luo" userId="82312ee5779919a4" providerId="LiveId" clId="{C71FC643-FA87-7D48-9682-E09A32CA72A0}" dt="2024-04-14T03:47:26.155" v="1093" actId="14100"/>
          <ac:spMkLst>
            <pc:docMk/>
            <pc:sldMk cId="3505449870" sldId="2770"/>
            <ac:spMk id="21" creationId="{E7C93A00-7E31-E000-6BED-292B08A4B198}"/>
          </ac:spMkLst>
        </pc:spChg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  <pc:spChg chg="mod">
          <ac:chgData name="Xin Luo" userId="82312ee5779919a4" providerId="LiveId" clId="{ABECCF1F-1CAA-3A42-9710-47D9CB1C5B21}" dt="2023-08-21T02:55:15.471" v="67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ABECCF1F-1CAA-3A42-9710-47D9CB1C5B21}" dt="2023-08-21T02:38:36.931" v="3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  <pc:spChg chg="mod">
          <ac:chgData name="Xin Luo" userId="82312ee5779919a4" providerId="LiveId" clId="{ABECCF1F-1CAA-3A42-9710-47D9CB1C5B21}" dt="2023-08-21T03:50:02.826" v="70" actId="14100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ECCF1F-1CAA-3A42-9710-47D9CB1C5B21}" dt="2023-08-21T03:50:00.106" v="69" actId="1076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  <pc:spChg chg="add del mod">
          <ac:chgData name="Xin Luo" userId="82312ee5779919a4" providerId="LiveId" clId="{ABECCF1F-1CAA-3A42-9710-47D9CB1C5B21}" dt="2023-08-21T03:52:56.239" v="118"/>
          <ac:spMkLst>
            <pc:docMk/>
            <pc:sldMk cId="2776132283" sldId="2739"/>
            <ac:spMk id="4" creationId="{0411BEA9-35E9-6B80-5BDE-4EEB0EC8EBCB}"/>
          </ac:spMkLst>
        </pc:spChg>
        <pc:spChg chg="mod">
          <ac:chgData name="Xin Luo" userId="82312ee5779919a4" providerId="LiveId" clId="{ABECCF1F-1CAA-3A42-9710-47D9CB1C5B21}" dt="2023-08-21T03:50:50.271" v="115" actId="20577"/>
          <ac:spMkLst>
            <pc:docMk/>
            <pc:sldMk cId="2776132283" sldId="2739"/>
            <ac:spMk id="6" creationId="{6741FEA2-C046-FD82-2800-2CB513792080}"/>
          </ac:spMkLst>
        </pc:spChg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  <pc:spChg chg="mod">
          <ac:chgData name="Xin Luo" userId="82312ee5779919a4" providerId="LiveId" clId="{ABECCF1F-1CAA-3A42-9710-47D9CB1C5B21}" dt="2023-08-21T03:59:16.975" v="136" actId="1076"/>
          <ac:spMkLst>
            <pc:docMk/>
            <pc:sldMk cId="4194482579" sldId="2743"/>
            <ac:spMk id="6" creationId="{6741FEA2-C046-FD82-2800-2CB513792080}"/>
          </ac:spMkLst>
        </pc:spChg>
        <pc:picChg chg="add mod">
          <ac:chgData name="Xin Luo" userId="82312ee5779919a4" providerId="LiveId" clId="{ABECCF1F-1CAA-3A42-9710-47D9CB1C5B21}" dt="2023-08-21T04:10:13.653" v="140" actId="1076"/>
          <ac:picMkLst>
            <pc:docMk/>
            <pc:sldMk cId="4194482579" sldId="2743"/>
            <ac:picMk id="5" creationId="{9ADF8EDA-38B9-3779-D260-4F6A4E5D19BA}"/>
          </ac:picMkLst>
        </pc:picChg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  <pc:spChg chg="mod">
          <ac:chgData name="Xin Luo" userId="82312ee5779919a4" providerId="LiveId" clId="{ABECCF1F-1CAA-3A42-9710-47D9CB1C5B21}" dt="2023-08-21T07:50:33.166" v="356" actId="20577"/>
          <ac:spMkLst>
            <pc:docMk/>
            <pc:sldMk cId="738332523" sldId="2751"/>
            <ac:spMk id="6" creationId="{6741FEA2-C046-FD82-2800-2CB513792080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9" creationId="{7DC24FD0-4314-6A12-D955-592B771F546D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10" creationId="{99C411EF-3CC5-A5C6-671F-2074FAC1B2AA}"/>
          </ac:spMkLst>
        </pc:spChg>
        <pc:picChg chg="del">
          <ac:chgData name="Xin Luo" userId="82312ee5779919a4" providerId="LiveId" clId="{ABECCF1F-1CAA-3A42-9710-47D9CB1C5B21}" dt="2023-08-21T04:10:31.596" v="142" actId="478"/>
          <ac:picMkLst>
            <pc:docMk/>
            <pc:sldMk cId="738332523" sldId="2751"/>
            <ac:picMk id="5" creationId="{9ADF8EDA-38B9-3779-D260-4F6A4E5D19BA}"/>
          </ac:picMkLst>
        </pc:picChg>
        <pc:picChg chg="add mod">
          <ac:chgData name="Xin Luo" userId="82312ee5779919a4" providerId="LiveId" clId="{ABECCF1F-1CAA-3A42-9710-47D9CB1C5B21}" dt="2023-08-21T07:32:54.017" v="202" actId="14100"/>
          <ac:picMkLst>
            <pc:docMk/>
            <pc:sldMk cId="738332523" sldId="2751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2:58.176" v="211" actId="1037"/>
          <ac:picMkLst>
            <pc:docMk/>
            <pc:sldMk cId="738332523" sldId="2751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  <pc:spChg chg="mod">
          <ac:chgData name="Xin Luo" userId="82312ee5779919a4" providerId="LiveId" clId="{ABECCF1F-1CAA-3A42-9710-47D9CB1C5B21}" dt="2023-08-21T07:50:29.891" v="352" actId="20577"/>
          <ac:spMkLst>
            <pc:docMk/>
            <pc:sldMk cId="3189639985" sldId="2752"/>
            <ac:spMk id="6" creationId="{6741FEA2-C046-FD82-2800-2CB513792080}"/>
          </ac:spMkLst>
        </pc:spChg>
        <pc:spChg chg="del">
          <ac:chgData name="Xin Luo" userId="82312ee5779919a4" providerId="LiveId" clId="{ABECCF1F-1CAA-3A42-9710-47D9CB1C5B21}" dt="2023-08-21T07:35:06.445" v="254" actId="478"/>
          <ac:spMkLst>
            <pc:docMk/>
            <pc:sldMk cId="3189639985" sldId="2752"/>
            <ac:spMk id="9" creationId="{7DC24FD0-4314-6A12-D955-592B771F546D}"/>
          </ac:spMkLst>
        </pc:spChg>
        <pc:spChg chg="del">
          <ac:chgData name="Xin Luo" userId="82312ee5779919a4" providerId="LiveId" clId="{ABECCF1F-1CAA-3A42-9710-47D9CB1C5B21}" dt="2023-08-21T07:35:05.287" v="253" actId="478"/>
          <ac:spMkLst>
            <pc:docMk/>
            <pc:sldMk cId="3189639985" sldId="2752"/>
            <ac:spMk id="10" creationId="{99C411EF-3CC5-A5C6-671F-2074FAC1B2AA}"/>
          </ac:spMkLst>
        </pc:spChg>
        <pc:spChg chg="add mod">
          <ac:chgData name="Xin Luo" userId="82312ee5779919a4" providerId="LiveId" clId="{ABECCF1F-1CAA-3A42-9710-47D9CB1C5B21}" dt="2023-08-21T07:40:48.338" v="306" actId="1036"/>
          <ac:spMkLst>
            <pc:docMk/>
            <pc:sldMk cId="3189639985" sldId="2752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7:35:02.911" v="251" actId="478"/>
          <ac:picMkLst>
            <pc:docMk/>
            <pc:sldMk cId="3189639985" sldId="2752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9:33.543" v="260" actId="1076"/>
          <ac:picMkLst>
            <pc:docMk/>
            <pc:sldMk cId="3189639985" sldId="2752"/>
            <ac:picMk id="7" creationId="{24022410-0AAA-D584-D160-5FF352C689F2}"/>
          </ac:picMkLst>
        </pc:picChg>
        <pc:picChg chg="del">
          <ac:chgData name="Xin Luo" userId="82312ee5779919a4" providerId="LiveId" clId="{ABECCF1F-1CAA-3A42-9710-47D9CB1C5B21}" dt="2023-08-21T07:35:04.316" v="252" actId="478"/>
          <ac:picMkLst>
            <pc:docMk/>
            <pc:sldMk cId="3189639985" sldId="2752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  <pc:spChg chg="add mod">
          <ac:chgData name="Xin Luo" userId="82312ee5779919a4" providerId="LiveId" clId="{ABECCF1F-1CAA-3A42-9710-47D9CB1C5B21}" dt="2023-08-21T08:50:36.994" v="558" actId="1035"/>
          <ac:spMkLst>
            <pc:docMk/>
            <pc:sldMk cId="2878944048" sldId="2753"/>
            <ac:spMk id="4" creationId="{7C941D71-E279-B2E7-21F9-0FFA72E7FAD1}"/>
          </ac:spMkLst>
        </pc:spChg>
        <pc:spChg chg="add mod">
          <ac:chgData name="Xin Luo" userId="82312ee5779919a4" providerId="LiveId" clId="{ABECCF1F-1CAA-3A42-9710-47D9CB1C5B21}" dt="2023-08-21T08:57:49.557" v="576" actId="20577"/>
          <ac:spMkLst>
            <pc:docMk/>
            <pc:sldMk cId="2878944048" sldId="2753"/>
            <ac:spMk id="5" creationId="{94F1BB64-6BD2-B2BF-B804-61A5AE170068}"/>
          </ac:spMkLst>
        </pc:spChg>
        <pc:spChg chg="mod">
          <ac:chgData name="Xin Luo" userId="82312ee5779919a4" providerId="LiveId" clId="{ABECCF1F-1CAA-3A42-9710-47D9CB1C5B21}" dt="2023-08-21T07:50:17.070" v="348" actId="20577"/>
          <ac:spMkLst>
            <pc:docMk/>
            <pc:sldMk cId="2878944048" sldId="2753"/>
            <ac:spMk id="6" creationId="{6741FEA2-C046-FD82-2800-2CB513792080}"/>
          </ac:spMkLst>
        </pc:spChg>
        <pc:spChg chg="add del mod">
          <ac:chgData name="Xin Luo" userId="82312ee5779919a4" providerId="LiveId" clId="{ABECCF1F-1CAA-3A42-9710-47D9CB1C5B21}" dt="2023-08-21T08:59:24.857" v="602" actId="478"/>
          <ac:spMkLst>
            <pc:docMk/>
            <pc:sldMk cId="2878944048" sldId="2753"/>
            <ac:spMk id="8" creationId="{A2337412-D749-2149-F722-E14B45A47143}"/>
          </ac:spMkLst>
        </pc:spChg>
        <pc:spChg chg="add del mod">
          <ac:chgData name="Xin Luo" userId="82312ee5779919a4" providerId="LiveId" clId="{ABECCF1F-1CAA-3A42-9710-47D9CB1C5B21}" dt="2023-08-21T08:59:23.825" v="601" actId="478"/>
          <ac:spMkLst>
            <pc:docMk/>
            <pc:sldMk cId="2878944048" sldId="2753"/>
            <ac:spMk id="10" creationId="{5FE06F54-CFCF-1F7B-8703-FF45449C4348}"/>
          </ac:spMkLst>
        </pc:spChg>
        <pc:spChg chg="mod">
          <ac:chgData name="Xin Luo" userId="82312ee5779919a4" providerId="LiveId" clId="{ABECCF1F-1CAA-3A42-9710-47D9CB1C5B21}" dt="2023-08-21T08:23:18.853" v="465" actId="1076"/>
          <ac:spMkLst>
            <pc:docMk/>
            <pc:sldMk cId="2878944048" sldId="2753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8:21:53.593" v="357" actId="478"/>
          <ac:picMkLst>
            <pc:docMk/>
            <pc:sldMk cId="2878944048" sldId="2753"/>
            <ac:picMk id="7" creationId="{24022410-0AAA-D584-D160-5FF352C689F2}"/>
          </ac:picMkLst>
        </pc:picChg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4" creationId="{7C941D71-E279-B2E7-21F9-0FFA72E7FAD1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5" creationId="{94F1BB64-6BD2-B2BF-B804-61A5AE17006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6" creationId="{6741FEA2-C046-FD82-2800-2CB513792080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11" creationId="{C402EBD9-8BC8-2A75-1218-C7F537BD4F74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6" creationId="{2EA13607-3EE9-0EBE-2310-AB66CADD8400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7" creationId="{8CFF8A22-C033-47DF-8707-CA76F142CBBA}"/>
          </ac:spMkLst>
        </pc:spChg>
        <pc:spChg chg="add mod">
          <ac:chgData name="Xin Luo" userId="82312ee5779919a4" providerId="LiveId" clId="{ABECCF1F-1CAA-3A42-9710-47D9CB1C5B21}" dt="2023-08-21T09:09:03.859" v="781" actId="14100"/>
          <ac:spMkLst>
            <pc:docMk/>
            <pc:sldMk cId="2927474256" sldId="2754"/>
            <ac:spMk id="19" creationId="{F1F8BC3A-2851-66F8-445F-CC5C10AB9E4F}"/>
          </ac:spMkLst>
        </pc:spChg>
        <pc:grpChg chg="add mod">
          <ac:chgData name="Xin Luo" userId="82312ee5779919a4" providerId="LiveId" clId="{ABECCF1F-1CAA-3A42-9710-47D9CB1C5B21}" dt="2023-08-21T09:08:55.770" v="774" actId="1036"/>
          <ac:grpSpMkLst>
            <pc:docMk/>
            <pc:sldMk cId="2927474256" sldId="2754"/>
            <ac:grpSpMk id="20" creationId="{8AA7B3E2-1D42-96C9-43F0-1F320D3EFD63}"/>
          </ac:grpSpMkLst>
        </pc:grpChg>
        <pc:picChg chg="add mod modCrop">
          <ac:chgData name="Xin Luo" userId="82312ee5779919a4" providerId="LiveId" clId="{ABECCF1F-1CAA-3A42-9710-47D9CB1C5B21}" dt="2023-08-21T09:08:55.770" v="774" actId="1036"/>
          <ac:picMkLst>
            <pc:docMk/>
            <pc:sldMk cId="2927474256" sldId="2754"/>
            <ac:picMk id="9" creationId="{0CF46726-2B51-43A4-FDEF-A6131C46F05F}"/>
          </ac:picMkLst>
        </pc:picChg>
        <pc:picChg chg="add del mod">
          <ac:chgData name="Xin Luo" userId="82312ee5779919a4" providerId="LiveId" clId="{ABECCF1F-1CAA-3A42-9710-47D9CB1C5B21}" dt="2023-08-21T09:04:37.137" v="680" actId="478"/>
          <ac:picMkLst>
            <pc:docMk/>
            <pc:sldMk cId="2927474256" sldId="2754"/>
            <ac:picMk id="13" creationId="{2C310207-BBE2-954A-9122-8957AF07383A}"/>
          </ac:picMkLst>
        </pc:picChg>
        <pc:picChg chg="add mod modCrop">
          <ac:chgData name="Xin Luo" userId="82312ee5779919a4" providerId="LiveId" clId="{ABECCF1F-1CAA-3A42-9710-47D9CB1C5B21}" dt="2023-08-21T09:08:39.577" v="757" actId="1035"/>
          <ac:picMkLst>
            <pc:docMk/>
            <pc:sldMk cId="2927474256" sldId="2754"/>
            <ac:picMk id="15" creationId="{639D3A36-F4F5-4F0C-7519-97D401E3DE91}"/>
          </ac:picMkLst>
        </pc:picChg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  <pc:spChg chg="mod">
          <ac:chgData name="Xin Luo" userId="82312ee5779919a4" providerId="LiveId" clId="{ABECCF1F-1CAA-3A42-9710-47D9CB1C5B21}" dt="2023-08-21T09:31:03.242" v="873" actId="20577"/>
          <ac:spMkLst>
            <pc:docMk/>
            <pc:sldMk cId="3593416967" sldId="2755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31:16.266" v="879" actId="20577"/>
          <ac:spMkLst>
            <pc:docMk/>
            <pc:sldMk cId="3593416967" sldId="2755"/>
            <ac:spMk id="10" creationId="{5FE06F54-CFCF-1F7B-8703-FF45449C4348}"/>
          </ac:spMkLst>
        </pc:spChg>
        <pc:grpChg chg="del">
          <ac:chgData name="Xin Luo" userId="82312ee5779919a4" providerId="LiveId" clId="{ABECCF1F-1CAA-3A42-9710-47D9CB1C5B21}" dt="2023-08-21T09:31:06.835" v="875" actId="478"/>
          <ac:grpSpMkLst>
            <pc:docMk/>
            <pc:sldMk cId="3593416967" sldId="2755"/>
            <ac:grpSpMk id="20" creationId="{8AA7B3E2-1D42-96C9-43F0-1F320D3EFD63}"/>
          </ac:grpSpMkLst>
        </pc:grpChg>
        <pc:picChg chg="del">
          <ac:chgData name="Xin Luo" userId="82312ee5779919a4" providerId="LiveId" clId="{ABECCF1F-1CAA-3A42-9710-47D9CB1C5B21}" dt="2023-08-21T09:31:06.186" v="874" actId="478"/>
          <ac:picMkLst>
            <pc:docMk/>
            <pc:sldMk cId="3593416967" sldId="2755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9DD00C57-1E20-5F45-A5A7-A6F833EE305E}"/>
    <pc:docChg chg="custSel delSld modSld">
      <pc:chgData name="Xin Luo" userId="82312ee5779919a4" providerId="LiveId" clId="{9DD00C57-1E20-5F45-A5A7-A6F833EE305E}" dt="2024-04-05T07:56:38.877" v="69" actId="2696"/>
      <pc:docMkLst>
        <pc:docMk/>
      </pc:docMkLst>
      <pc:sldChg chg="del">
        <pc:chgData name="Xin Luo" userId="82312ee5779919a4" providerId="LiveId" clId="{9DD00C57-1E20-5F45-A5A7-A6F833EE305E}" dt="2024-04-05T07:51:34.265" v="18" actId="2696"/>
        <pc:sldMkLst>
          <pc:docMk/>
          <pc:sldMk cId="4067577602" sldId="2605"/>
        </pc:sldMkLst>
      </pc:sldChg>
      <pc:sldChg chg="modSp mod">
        <pc:chgData name="Xin Luo" userId="82312ee5779919a4" providerId="LiveId" clId="{9DD00C57-1E20-5F45-A5A7-A6F833EE305E}" dt="2024-04-05T07:42:36.104" v="17" actId="5793"/>
        <pc:sldMkLst>
          <pc:docMk/>
          <pc:sldMk cId="1658607177" sldId="2708"/>
        </pc:sldMkLst>
        <pc:spChg chg="mod">
          <ac:chgData name="Xin Luo" userId="82312ee5779919a4" providerId="LiveId" clId="{9DD00C57-1E20-5F45-A5A7-A6F833EE305E}" dt="2024-04-05T07:42:36.104" v="17" actId="5793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DD00C57-1E20-5F45-A5A7-A6F833EE305E}" dt="2024-04-05T07:52:08.536" v="62" actId="20577"/>
        <pc:sldMkLst>
          <pc:docMk/>
          <pc:sldMk cId="481122590" sldId="2709"/>
        </pc:sldMkLst>
        <pc:spChg chg="mod">
          <ac:chgData name="Xin Luo" userId="82312ee5779919a4" providerId="LiveId" clId="{9DD00C57-1E20-5F45-A5A7-A6F833EE305E}" dt="2024-04-05T07:52:08.536" v="62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del">
        <pc:chgData name="Xin Luo" userId="82312ee5779919a4" providerId="LiveId" clId="{9DD00C57-1E20-5F45-A5A7-A6F833EE305E}" dt="2024-04-05T07:51:35.106" v="19" actId="2696"/>
        <pc:sldMkLst>
          <pc:docMk/>
          <pc:sldMk cId="655142816" sldId="2737"/>
        </pc:sldMkLst>
      </pc:sldChg>
      <pc:sldChg chg="del">
        <pc:chgData name="Xin Luo" userId="82312ee5779919a4" providerId="LiveId" clId="{9DD00C57-1E20-5F45-A5A7-A6F833EE305E}" dt="2024-04-05T07:56:34.386" v="63" actId="2696"/>
        <pc:sldMkLst>
          <pc:docMk/>
          <pc:sldMk cId="4156684215" sldId="2738"/>
        </pc:sldMkLst>
      </pc:sldChg>
      <pc:sldChg chg="del">
        <pc:chgData name="Xin Luo" userId="82312ee5779919a4" providerId="LiveId" clId="{9DD00C57-1E20-5F45-A5A7-A6F833EE305E}" dt="2024-04-05T07:56:38.877" v="69" actId="2696"/>
        <pc:sldMkLst>
          <pc:docMk/>
          <pc:sldMk cId="2776132283" sldId="2739"/>
        </pc:sldMkLst>
      </pc:sldChg>
      <pc:sldChg chg="del">
        <pc:chgData name="Xin Luo" userId="82312ee5779919a4" providerId="LiveId" clId="{9DD00C57-1E20-5F45-A5A7-A6F833EE305E}" dt="2024-04-05T07:51:37.161" v="20" actId="2696"/>
        <pc:sldMkLst>
          <pc:docMk/>
          <pc:sldMk cId="3151170836" sldId="2742"/>
        </pc:sldMkLst>
      </pc:sldChg>
      <pc:sldChg chg="del">
        <pc:chgData name="Xin Luo" userId="82312ee5779919a4" providerId="LiveId" clId="{9DD00C57-1E20-5F45-A5A7-A6F833EE305E}" dt="2024-04-05T07:56:34.962" v="64" actId="2696"/>
        <pc:sldMkLst>
          <pc:docMk/>
          <pc:sldMk cId="738332523" sldId="2751"/>
        </pc:sldMkLst>
      </pc:sldChg>
      <pc:sldChg chg="del">
        <pc:chgData name="Xin Luo" userId="82312ee5779919a4" providerId="LiveId" clId="{9DD00C57-1E20-5F45-A5A7-A6F833EE305E}" dt="2024-04-05T07:56:35.443" v="65" actId="2696"/>
        <pc:sldMkLst>
          <pc:docMk/>
          <pc:sldMk cId="3189639985" sldId="2752"/>
        </pc:sldMkLst>
      </pc:sldChg>
      <pc:sldChg chg="del">
        <pc:chgData name="Xin Luo" userId="82312ee5779919a4" providerId="LiveId" clId="{9DD00C57-1E20-5F45-A5A7-A6F833EE305E}" dt="2024-04-05T07:56:35.917" v="66" actId="2696"/>
        <pc:sldMkLst>
          <pc:docMk/>
          <pc:sldMk cId="2878944048" sldId="2753"/>
        </pc:sldMkLst>
      </pc:sldChg>
      <pc:sldChg chg="del">
        <pc:chgData name="Xin Luo" userId="82312ee5779919a4" providerId="LiveId" clId="{9DD00C57-1E20-5F45-A5A7-A6F833EE305E}" dt="2024-04-05T07:56:36.696" v="67" actId="2696"/>
        <pc:sldMkLst>
          <pc:docMk/>
          <pc:sldMk cId="2927474256" sldId="2754"/>
        </pc:sldMkLst>
      </pc:sldChg>
      <pc:sldChg chg="del">
        <pc:chgData name="Xin Luo" userId="82312ee5779919a4" providerId="LiveId" clId="{9DD00C57-1E20-5F45-A5A7-A6F833EE305E}" dt="2024-04-05T07:56:37.562" v="68" actId="2696"/>
        <pc:sldMkLst>
          <pc:docMk/>
          <pc:sldMk cId="3593416967" sldId="2755"/>
        </pc:sldMkLst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  <pc:spChg chg="mod">
          <ac:chgData name="Xin Luo" userId="82312ee5779919a4" providerId="LiveId" clId="{D28526AD-BB72-0B4E-9638-04907E1F3622}" dt="2023-09-18T01:27:09.604" v="115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  <pc:picChg chg="add del mod">
          <ac:chgData name="Xin Luo" userId="82312ee5779919a4" providerId="LiveId" clId="{4807F875-6F75-AB41-83F0-5AE490FE2F1C}" dt="2023-09-13T14:06:41.345" v="2" actId="478"/>
          <ac:picMkLst>
            <pc:docMk/>
            <pc:sldMk cId="3741103209" sldId="2745"/>
            <ac:picMk id="5" creationId="{197EF1EF-C4B4-1C55-B736-D9AE60BE4C77}"/>
          </ac:picMkLst>
        </pc:picChg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  <pc:spChg chg="mod">
          <ac:chgData name="Xin Luo" userId="82312ee5779919a4" providerId="LiveId" clId="{4807F875-6F75-AB41-83F0-5AE490FE2F1C}" dt="2023-09-13T14:06:54.082" v="5" actId="20577"/>
          <ac:spMkLst>
            <pc:docMk/>
            <pc:sldMk cId="1878724924" sldId="2758"/>
            <ac:spMk id="17" creationId="{9E05FFCA-3371-AF5C-381D-71D984055F5A}"/>
          </ac:spMkLst>
        </pc:spChg>
        <pc:picChg chg="mod">
          <ac:chgData name="Xin Luo" userId="82312ee5779919a4" providerId="LiveId" clId="{4807F875-6F75-AB41-83F0-5AE490FE2F1C}" dt="2023-09-13T14:07:01.122" v="8" actId="1076"/>
          <ac:picMkLst>
            <pc:docMk/>
            <pc:sldMk cId="1878724924" sldId="2758"/>
            <ac:picMk id="5" creationId="{197EF1EF-C4B4-1C55-B736-D9AE60BE4C77}"/>
          </ac:picMkLst>
        </pc:pic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  <pc:spChg chg="mod">
          <ac:chgData name="Xin Luo" userId="82312ee5779919a4" providerId="LiveId" clId="{82BFAA31-791A-9843-976C-3AAFAA5AC07D}" dt="2023-03-04T01:58:49.501" v="2918" actId="20577"/>
          <ac:spMkLst>
            <pc:docMk/>
            <pc:sldMk cId="4067577602" sldId="2605"/>
            <ac:spMk id="5" creationId="{78502774-B04C-634F-1396-E5815996BC36}"/>
          </ac:spMkLst>
        </pc:spChg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  <pc:spChg chg="mod">
          <ac:chgData name="Xin Luo" userId="82312ee5779919a4" providerId="LiveId" clId="{82BFAA31-791A-9843-976C-3AAFAA5AC07D}" dt="2023-02-24T03:06:08.550" v="104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2-24T03:02:42.862" v="33" actId="478"/>
          <ac:spMkLst>
            <pc:docMk/>
            <pc:sldMk cId="3833073590" sldId="2716"/>
            <ac:spMk id="5" creationId="{9F4AEA98-0C33-E82A-EB75-839D0F0B55A4}"/>
          </ac:spMkLst>
        </pc:spChg>
        <pc:spChg chg="add mod">
          <ac:chgData name="Xin Luo" userId="82312ee5779919a4" providerId="LiveId" clId="{82BFAA31-791A-9843-976C-3AAFAA5AC07D}" dt="2023-03-04T03:17:04.154" v="3027" actId="20577"/>
          <ac:spMkLst>
            <pc:docMk/>
            <pc:sldMk cId="3833073590" sldId="2716"/>
            <ac:spMk id="6" creationId="{6741FEA2-C046-FD82-2800-2CB513792080}"/>
          </ac:spMkLst>
        </pc:spChg>
        <pc:picChg chg="add del">
          <ac:chgData name="Xin Luo" userId="82312ee5779919a4" providerId="LiveId" clId="{82BFAA31-791A-9843-976C-3AAFAA5AC07D}" dt="2023-02-24T03:02:42.862" v="33" actId="478"/>
          <ac:picMkLst>
            <pc:docMk/>
            <pc:sldMk cId="3833073590" sldId="2716"/>
            <ac:picMk id="1026" creationId="{37EB6838-2807-43B3-E78E-EF1353DBEC4D}"/>
          </ac:picMkLst>
        </pc:picChg>
        <pc:picChg chg="add del mod">
          <ac:chgData name="Xin Luo" userId="82312ee5779919a4" providerId="LiveId" clId="{82BFAA31-791A-9843-976C-3AAFAA5AC07D}" dt="2023-02-24T03:03:49.502" v="38" actId="478"/>
          <ac:picMkLst>
            <pc:docMk/>
            <pc:sldMk cId="3833073590" sldId="2716"/>
            <ac:picMk id="1028" creationId="{0060DCE3-4593-4CBE-2C1A-12A7D72C453A}"/>
          </ac:picMkLst>
        </pc:picChg>
        <pc:picChg chg="add del mod">
          <ac:chgData name="Xin Luo" userId="82312ee5779919a4" providerId="LiveId" clId="{82BFAA31-791A-9843-976C-3AAFAA5AC07D}" dt="2023-03-04T03:16:57.384" v="3023" actId="14100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  <pc:spChg chg="mod">
          <ac:chgData name="Xin Luo" userId="82312ee5779919a4" providerId="LiveId" clId="{82BFAA31-791A-9843-976C-3AAFAA5AC07D}" dt="2023-02-24T08:50:06.402" v="585" actId="20577"/>
          <ac:spMkLst>
            <pc:docMk/>
            <pc:sldMk cId="972163772" sldId="2720"/>
            <ac:spMk id="7" creationId="{00000000-0000-0000-0000-000000000000}"/>
          </ac:spMkLst>
        </pc:spChg>
        <pc:picChg chg="add del">
          <ac:chgData name="Xin Luo" userId="82312ee5779919a4" providerId="LiveId" clId="{82BFAA31-791A-9843-976C-3AAFAA5AC07D}" dt="2023-02-24T08:47:42.881" v="485"/>
          <ac:picMkLst>
            <pc:docMk/>
            <pc:sldMk cId="972163772" sldId="2720"/>
            <ac:picMk id="3074" creationId="{C4128BB6-F8FE-667B-1E3D-38360E7E0C3C}"/>
          </ac:picMkLst>
        </pc:picChg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  <pc:spChg chg="mod">
          <ac:chgData name="Xin Luo" userId="82312ee5779919a4" providerId="LiveId" clId="{82BFAA31-791A-9843-976C-3AAFAA5AC07D}" dt="2023-02-24T13:00:34.955" v="2586" actId="1036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08:50:21.921" v="586"/>
          <ac:spMkLst>
            <pc:docMk/>
            <pc:sldMk cId="2689695864" sldId="2721"/>
            <ac:spMk id="3" creationId="{00000000-0000-0000-0000-000000000000}"/>
          </ac:spMkLst>
        </pc:spChg>
        <pc:spChg chg="add del mod">
          <ac:chgData name="Xin Luo" userId="82312ee5779919a4" providerId="LiveId" clId="{82BFAA31-791A-9843-976C-3AAFAA5AC07D}" dt="2023-02-24T12:38:43.360" v="1999" actId="478"/>
          <ac:spMkLst>
            <pc:docMk/>
            <pc:sldMk cId="2689695864" sldId="2721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3:00:31.975" v="2582" actId="1036"/>
          <ac:spMkLst>
            <pc:docMk/>
            <pc:sldMk cId="2689695864" sldId="2721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  <pc:spChg chg="mod">
          <ac:chgData name="Xin Luo" userId="82312ee5779919a4" providerId="LiveId" clId="{82BFAA31-791A-9843-976C-3AAFAA5AC07D}" dt="2023-03-04T15:50:28.639" v="6152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82BFAA31-791A-9843-976C-3AAFAA5AC07D}" dt="2023-03-05T13:50:34.172" v="6224" actId="1035"/>
          <ac:spMkLst>
            <pc:docMk/>
            <pc:sldMk cId="1209572041" sldId="2722"/>
            <ac:spMk id="13" creationId="{303BC878-BC57-D350-27A3-F03AE48213AC}"/>
          </ac:spMkLst>
        </pc:spChg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  <pc:spChg chg="mod">
          <ac:chgData name="Xin Luo" userId="82312ee5779919a4" providerId="LiveId" clId="{82BFAA31-791A-9843-976C-3AAFAA5AC07D}" dt="2023-02-24T07:02:55.789" v="157" actId="20577"/>
          <ac:spMkLst>
            <pc:docMk/>
            <pc:sldMk cId="4156684215" sldId="2738"/>
            <ac:spMk id="2" creationId="{631AADB6-C88A-D817-4683-FC087E4E240F}"/>
          </ac:spMkLst>
        </pc:spChg>
        <pc:spChg chg="add del mod">
          <ac:chgData name="Xin Luo" userId="82312ee5779919a4" providerId="LiveId" clId="{82BFAA31-791A-9843-976C-3AAFAA5AC07D}" dt="2023-03-04T03:20:48.887" v="3034" actId="1036"/>
          <ac:spMkLst>
            <pc:docMk/>
            <pc:sldMk cId="4156684215" sldId="2738"/>
            <ac:spMk id="6" creationId="{6741FEA2-C046-FD82-2800-2CB513792080}"/>
          </ac:spMkLst>
        </pc:spChg>
        <pc:picChg chg="del mod">
          <ac:chgData name="Xin Luo" userId="82312ee5779919a4" providerId="LiveId" clId="{82BFAA31-791A-9843-976C-3AAFAA5AC07D}" dt="2023-02-24T07:03:01.663" v="158" actId="478"/>
          <ac:picMkLst>
            <pc:docMk/>
            <pc:sldMk cId="4156684215" sldId="2738"/>
            <ac:picMk id="1030" creationId="{C93DB76E-C02F-05AC-2014-674F7E808ADA}"/>
          </ac:picMkLst>
        </pc:picChg>
        <pc:picChg chg="add del mod">
          <ac:chgData name="Xin Luo" userId="82312ee5779919a4" providerId="LiveId" clId="{82BFAA31-791A-9843-976C-3AAFAA5AC07D}" dt="2023-03-04T03:20:37.844" v="3030" actId="14100"/>
          <ac:picMkLst>
            <pc:docMk/>
            <pc:sldMk cId="4156684215" sldId="2738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  <pc:spChg chg="mod">
          <ac:chgData name="Xin Luo" userId="82312ee5779919a4" providerId="LiveId" clId="{82BFAA31-791A-9843-976C-3AAFAA5AC07D}" dt="2023-03-04T03:21:31.106" v="3042" actId="20577"/>
          <ac:spMkLst>
            <pc:docMk/>
            <pc:sldMk cId="2776132283" sldId="2739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3-04T03:45:03.441" v="3776" actId="21"/>
          <ac:spMkLst>
            <pc:docMk/>
            <pc:sldMk cId="2776132283" sldId="2739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2-24T09:02:09.130" v="665" actId="478"/>
          <ac:picMkLst>
            <pc:docMk/>
            <pc:sldMk cId="2776132283" sldId="2739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  <pc:spChg chg="mod">
          <ac:chgData name="Xin Luo" userId="82312ee5779919a4" providerId="LiveId" clId="{82BFAA31-791A-9843-976C-3AAFAA5AC07D}" dt="2023-02-24T12:39:15.147" v="2006" actId="20577"/>
          <ac:spMkLst>
            <pc:docMk/>
            <pc:sldMk cId="2510358707" sldId="2740"/>
            <ac:spMk id="2" creationId="{631AADB6-C88A-D817-4683-FC087E4E240F}"/>
          </ac:spMkLst>
        </pc:spChg>
        <pc:spChg chg="del mod">
          <ac:chgData name="Xin Luo" userId="82312ee5779919a4" providerId="LiveId" clId="{82BFAA31-791A-9843-976C-3AAFAA5AC07D}" dt="2023-02-24T12:26:37.033" v="1934" actId="478"/>
          <ac:spMkLst>
            <pc:docMk/>
            <pc:sldMk cId="2510358707" sldId="2740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2:42:54.354" v="2196" actId="20577"/>
          <ac:spMkLst>
            <pc:docMk/>
            <pc:sldMk cId="2510358707" sldId="2740"/>
            <ac:spMk id="17" creationId="{9E05FFCA-3371-AF5C-381D-71D984055F5A}"/>
          </ac:spMkLst>
        </pc:spChg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  <pc:spChg chg="del mod">
          <ac:chgData name="Xin Luo" userId="82312ee5779919a4" providerId="LiveId" clId="{82BFAA31-791A-9843-976C-3AAFAA5AC07D}" dt="2023-03-04T15:49:54.035" v="6137" actId="478"/>
          <ac:spMkLst>
            <pc:docMk/>
            <pc:sldMk cId="2476237792" sldId="274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12:39:25.368" v="2008"/>
          <ac:spMkLst>
            <pc:docMk/>
            <pc:sldMk cId="2476237792" sldId="2741"/>
            <ac:spMk id="3" creationId="{00000000-0000-0000-0000-000000000000}"/>
          </ac:spMkLst>
        </pc:spChg>
        <pc:spChg chg="mod">
          <ac:chgData name="Xin Luo" userId="82312ee5779919a4" providerId="LiveId" clId="{82BFAA31-791A-9843-976C-3AAFAA5AC07D}" dt="2023-03-04T15:50:04.739" v="6144" actId="1076"/>
          <ac:spMkLst>
            <pc:docMk/>
            <pc:sldMk cId="2476237792" sldId="2741"/>
            <ac:spMk id="6" creationId="{6741FEA2-C046-FD82-2800-2CB513792080}"/>
          </ac:spMkLst>
        </pc:spChg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  <pc:spChg chg="mod">
          <ac:chgData name="Xin Luo" userId="82312ee5779919a4" providerId="LiveId" clId="{82BFAA31-791A-9843-976C-3AAFAA5AC07D}" dt="2023-03-04T02:00:17.248" v="3002" actId="20577"/>
          <ac:spMkLst>
            <pc:docMk/>
            <pc:sldMk cId="3151170836" sldId="2742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3-04T02:01:16.980" v="3004" actId="478"/>
          <ac:spMkLst>
            <pc:docMk/>
            <pc:sldMk cId="3151170836" sldId="2742"/>
            <ac:spMk id="5" creationId="{78502774-B04C-634F-1396-E5815996BC36}"/>
          </ac:spMkLst>
        </pc:spChg>
        <pc:spChg chg="add mod">
          <ac:chgData name="Xin Luo" userId="82312ee5779919a4" providerId="LiveId" clId="{82BFAA31-791A-9843-976C-3AAFAA5AC07D}" dt="2023-03-04T03:03:29.776" v="3020" actId="1036"/>
          <ac:spMkLst>
            <pc:docMk/>
            <pc:sldMk cId="3151170836" sldId="2742"/>
            <ac:spMk id="6" creationId="{FA343B24-C04E-C7D0-D427-DA131ECB74AB}"/>
          </ac:spMkLst>
        </pc:spChg>
        <pc:picChg chg="add del mod">
          <ac:chgData name="Xin Luo" userId="82312ee5779919a4" providerId="LiveId" clId="{82BFAA31-791A-9843-976C-3AAFAA5AC07D}" dt="2023-03-04T02:04:10.432" v="3011" actId="478"/>
          <ac:picMkLst>
            <pc:docMk/>
            <pc:sldMk cId="3151170836" sldId="2742"/>
            <ac:picMk id="4" creationId="{5EA5EFD9-CFD1-878E-F82B-E455DCC4FB27}"/>
          </ac:picMkLst>
        </pc:picChg>
        <pc:picChg chg="add mod">
          <ac:chgData name="Xin Luo" userId="82312ee5779919a4" providerId="LiveId" clId="{82BFAA31-791A-9843-976C-3AAFAA5AC07D}" dt="2023-03-04T03:03:27.642" v="3017" actId="1036"/>
          <ac:picMkLst>
            <pc:docMk/>
            <pc:sldMk cId="3151170836" sldId="2742"/>
            <ac:picMk id="7" creationId="{3DD36E7D-5F30-A7D7-486A-8D2AC067CE47}"/>
          </ac:picMkLst>
        </pc:picChg>
        <pc:picChg chg="del">
          <ac:chgData name="Xin Luo" userId="82312ee5779919a4" providerId="LiveId" clId="{82BFAA31-791A-9843-976C-3AAFAA5AC07D}" dt="2023-03-04T02:01:21.181" v="3006" actId="478"/>
          <ac:picMkLst>
            <pc:docMk/>
            <pc:sldMk cId="3151170836" sldId="2742"/>
            <ac:picMk id="1026" creationId="{75908E15-58DA-73BD-95F9-CACD1B8B9D82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28" creationId="{1E2BFB6C-B7E5-CAF9-B8CC-09A5029EC264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0" creationId="{CB7EE236-3D18-EC53-3225-10EBB3B4EC77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2" creationId="{BFA8C7BD-9CEC-ADA1-21BA-0EE8338C6EA3}"/>
          </ac:picMkLst>
        </pc:picChg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  <pc:spChg chg="add del mod">
          <ac:chgData name="Xin Luo" userId="82312ee5779919a4" providerId="LiveId" clId="{82BFAA31-791A-9843-976C-3AAFAA5AC07D}" dt="2023-03-04T03:37:26.975" v="3431" actId="1076"/>
          <ac:spMkLst>
            <pc:docMk/>
            <pc:sldMk cId="4194482579" sldId="2743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3-04T03:21:59.148" v="3044" actId="478"/>
          <ac:picMkLst>
            <pc:docMk/>
            <pc:sldMk cId="4194482579" sldId="2743"/>
            <ac:picMk id="2050" creationId="{324F0AC4-07BA-4B3E-1A6B-D49FF0B87AC4}"/>
          </ac:picMkLst>
        </pc:picChg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  <pc:spChg chg="mod">
          <ac:chgData name="Xin Luo" userId="82312ee5779919a4" providerId="LiveId" clId="{82BFAA31-791A-9843-976C-3AAFAA5AC07D}" dt="2023-03-04T15:08:30.473" v="4619" actId="20577"/>
          <ac:spMkLst>
            <pc:docMk/>
            <pc:sldMk cId="3883315984" sldId="2744"/>
            <ac:spMk id="17" creationId="{9E05FFCA-3371-AF5C-381D-71D984055F5A}"/>
          </ac:spMkLst>
        </pc:spChg>
        <pc:spChg chg="add mod">
          <ac:chgData name="Xin Luo" userId="82312ee5779919a4" providerId="LiveId" clId="{82BFAA31-791A-9843-976C-3AAFAA5AC07D}" dt="2023-03-04T15:11:00.971" v="4794" actId="2711"/>
          <ac:spMkLst>
            <pc:docMk/>
            <pc:sldMk cId="3883315984" sldId="2744"/>
            <ac:spMk id="21" creationId="{E7C93A00-7E31-E000-6BED-292B08A4B198}"/>
          </ac:spMkLst>
        </pc:spChg>
        <pc:picChg chg="add del mod">
          <ac:chgData name="Xin Luo" userId="82312ee5779919a4" providerId="LiveId" clId="{82BFAA31-791A-9843-976C-3AAFAA5AC07D}" dt="2023-03-04T14:43:12.336" v="4260" actId="478"/>
          <ac:picMkLst>
            <pc:docMk/>
            <pc:sldMk cId="3883315984" sldId="2744"/>
            <ac:picMk id="5" creationId="{6A29A75C-8731-031C-F586-AB16E9D87EF1}"/>
          </ac:picMkLst>
        </pc:picChg>
        <pc:picChg chg="add del mod">
          <ac:chgData name="Xin Luo" userId="82312ee5779919a4" providerId="LiveId" clId="{82BFAA31-791A-9843-976C-3AAFAA5AC07D}" dt="2023-03-04T14:43:13.340" v="4261" actId="478"/>
          <ac:picMkLst>
            <pc:docMk/>
            <pc:sldMk cId="3883315984" sldId="2744"/>
            <ac:picMk id="7" creationId="{56F139B7-CE64-C317-CDCE-ED656E5CE752}"/>
          </ac:picMkLst>
        </pc:picChg>
        <pc:picChg chg="add del mod">
          <ac:chgData name="Xin Luo" userId="82312ee5779919a4" providerId="LiveId" clId="{82BFAA31-791A-9843-976C-3AAFAA5AC07D}" dt="2023-03-04T14:57:11.977" v="4367" actId="478"/>
          <ac:picMkLst>
            <pc:docMk/>
            <pc:sldMk cId="3883315984" sldId="2744"/>
            <ac:picMk id="9" creationId="{B93FB35F-20AA-92EB-B0CA-45DF00DB1C48}"/>
          </ac:picMkLst>
        </pc:picChg>
        <pc:picChg chg="add del mod">
          <ac:chgData name="Xin Luo" userId="82312ee5779919a4" providerId="LiveId" clId="{82BFAA31-791A-9843-976C-3AAFAA5AC07D}" dt="2023-03-04T15:08:25.973" v="4617" actId="478"/>
          <ac:picMkLst>
            <pc:docMk/>
            <pc:sldMk cId="3883315984" sldId="2744"/>
            <ac:picMk id="11" creationId="{7FFE9DD7-9FAD-B833-34A7-F9D00BB93C74}"/>
          </ac:picMkLst>
        </pc:picChg>
        <pc:picChg chg="add del mod">
          <ac:chgData name="Xin Luo" userId="82312ee5779919a4" providerId="LiveId" clId="{82BFAA31-791A-9843-976C-3AAFAA5AC07D}" dt="2023-03-04T15:08:26.853" v="4618" actId="478"/>
          <ac:picMkLst>
            <pc:docMk/>
            <pc:sldMk cId="3883315984" sldId="2744"/>
            <ac:picMk id="13" creationId="{99DA1880-9B80-A24C-3180-693E3B5EE1BF}"/>
          </ac:picMkLst>
        </pc:picChg>
        <pc:picChg chg="add del mod">
          <ac:chgData name="Xin Luo" userId="82312ee5779919a4" providerId="LiveId" clId="{82BFAA31-791A-9843-976C-3AAFAA5AC07D}" dt="2023-03-04T15:07:19.751" v="4571" actId="478"/>
          <ac:picMkLst>
            <pc:docMk/>
            <pc:sldMk cId="3883315984" sldId="2744"/>
            <ac:picMk id="15" creationId="{76264687-7C79-E28C-9AC8-4ACC581E6CB9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18" creationId="{0837DC30-4620-0035-DE40-9319EFBA876D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20" creationId="{1C80845A-A83F-D903-2B37-F9CB37E4E25A}"/>
          </ac:picMkLst>
        </pc:picChg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  <pc:spChg chg="mod">
          <ac:chgData name="Xin Luo" userId="82312ee5779919a4" providerId="LiveId" clId="{82BFAA31-791A-9843-976C-3AAFAA5AC07D}" dt="2023-03-04T15:21:58.766" v="5230" actId="1038"/>
          <ac:spMkLst>
            <pc:docMk/>
            <pc:sldMk cId="3741103209" sldId="2745"/>
            <ac:spMk id="17" creationId="{9E05FFCA-3371-AF5C-381D-71D984055F5A}"/>
          </ac:spMkLst>
        </pc:spChg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  <pc:spChg chg="mod">
          <ac:chgData name="Xin Luo" userId="82312ee5779919a4" providerId="LiveId" clId="{82BFAA31-791A-9843-976C-3AAFAA5AC07D}" dt="2023-03-04T15:07:51.391" v="4588" actId="20577"/>
          <ac:spMkLst>
            <pc:docMk/>
            <pc:sldMk cId="322086101" sldId="2746"/>
            <ac:spMk id="17" creationId="{9E05FFCA-3371-AF5C-381D-71D984055F5A}"/>
          </ac:spMkLst>
        </pc:sp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1" creationId="{7FFE9DD7-9FAD-B833-34A7-F9D00BB93C74}"/>
          </ac:picMkLst>
        </pc:pic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3" creationId="{99DA1880-9B80-A24C-3180-693E3B5EE1BF}"/>
          </ac:picMkLst>
        </pc:picChg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  <pc:spChg chg="mod">
          <ac:chgData name="Xin Luo" userId="82312ee5779919a4" providerId="LiveId" clId="{82BFAA31-791A-9843-976C-3AAFAA5AC07D}" dt="2023-03-04T15:26:37.013" v="5544" actId="1076"/>
          <ac:spMkLst>
            <pc:docMk/>
            <pc:sldMk cId="2920839983" sldId="2747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26:46.366" v="5547" actId="1076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  <pc:spChg chg="add del">
          <ac:chgData name="Xin Luo" userId="82312ee5779919a4" providerId="LiveId" clId="{82BFAA31-791A-9843-976C-3AAFAA5AC07D}" dt="2023-03-04T15:37:10.804" v="5659" actId="22"/>
          <ac:spMkLst>
            <pc:docMk/>
            <pc:sldMk cId="2081473989" sldId="2748"/>
            <ac:spMk id="6" creationId="{82D7925B-E2FA-6C82-149E-D49FD97901D4}"/>
          </ac:spMkLst>
        </pc:spChg>
        <pc:spChg chg="add mod">
          <ac:chgData name="Xin Luo" userId="82312ee5779919a4" providerId="LiveId" clId="{82BFAA31-791A-9843-976C-3AAFAA5AC07D}" dt="2023-03-04T15:45:35.826" v="5941" actId="1076"/>
          <ac:spMkLst>
            <pc:docMk/>
            <pc:sldMk cId="2081473989" sldId="2748"/>
            <ac:spMk id="15" creationId="{DAE75BEB-15B0-6AD3-FEA5-24688F0C9399}"/>
          </ac:spMkLst>
        </pc:spChg>
        <pc:spChg chg="add mod">
          <ac:chgData name="Xin Luo" userId="82312ee5779919a4" providerId="LiveId" clId="{82BFAA31-791A-9843-976C-3AAFAA5AC07D}" dt="2023-03-04T15:46:20.499" v="5952" actId="1582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82BFAA31-791A-9843-976C-3AAFAA5AC07D}" dt="2023-03-04T15:28:15.646" v="5654" actId="20577"/>
          <ac:spMkLst>
            <pc:docMk/>
            <pc:sldMk cId="2081473989" sldId="2748"/>
            <ac:spMk id="17" creationId="{9E05FFCA-3371-AF5C-381D-71D984055F5A}"/>
          </ac:spMkLst>
        </pc:spChg>
        <pc:picChg chg="del mod">
          <ac:chgData name="Xin Luo" userId="82312ee5779919a4" providerId="LiveId" clId="{82BFAA31-791A-9843-976C-3AAFAA5AC07D}" dt="2023-03-04T15:37:06.482" v="5657" actId="478"/>
          <ac:picMkLst>
            <pc:docMk/>
            <pc:sldMk cId="2081473989" sldId="2748"/>
            <ac:picMk id="5" creationId="{4B5D1AA6-D397-9A79-221A-E20C2E9E5B76}"/>
          </ac:picMkLst>
        </pc:picChg>
        <pc:picChg chg="add mod">
          <ac:chgData name="Xin Luo" userId="82312ee5779919a4" providerId="LiveId" clId="{82BFAA31-791A-9843-976C-3AAFAA5AC07D}" dt="2023-03-04T15:45:05.183" v="5929" actId="1036"/>
          <ac:picMkLst>
            <pc:docMk/>
            <pc:sldMk cId="2081473989" sldId="2748"/>
            <ac:picMk id="8" creationId="{79143EB1-6171-6D6B-E065-52F98AD03CCA}"/>
          </ac:picMkLst>
        </pc:picChg>
        <pc:picChg chg="add del mod">
          <ac:chgData name="Xin Luo" userId="82312ee5779919a4" providerId="LiveId" clId="{82BFAA31-791A-9843-976C-3AAFAA5AC07D}" dt="2023-03-04T15:45:07.251" v="5930" actId="478"/>
          <ac:picMkLst>
            <pc:docMk/>
            <pc:sldMk cId="2081473989" sldId="2748"/>
            <ac:picMk id="10" creationId="{30790A72-1A1F-A99B-2602-70052914B570}"/>
          </ac:picMkLst>
        </pc:picChg>
        <pc:picChg chg="add mod">
          <ac:chgData name="Xin Luo" userId="82312ee5779919a4" providerId="LiveId" clId="{82BFAA31-791A-9843-976C-3AAFAA5AC07D}" dt="2023-03-04T15:45:33.555" v="5940" actId="1076"/>
          <ac:picMkLst>
            <pc:docMk/>
            <pc:sldMk cId="2081473989" sldId="2748"/>
            <ac:picMk id="12" creationId="{CD5784D5-D55B-B02C-C48B-B4566A95D7A5}"/>
          </ac:picMkLst>
        </pc:picChg>
        <pc:picChg chg="add del mod">
          <ac:chgData name="Xin Luo" userId="82312ee5779919a4" providerId="LiveId" clId="{82BFAA31-791A-9843-976C-3AAFAA5AC07D}" dt="2023-03-04T15:45:23.214" v="5937"/>
          <ac:picMkLst>
            <pc:docMk/>
            <pc:sldMk cId="2081473989" sldId="2748"/>
            <ac:picMk id="14" creationId="{5DFB8C07-8D07-8D50-004D-9E3F08E7DE84}"/>
          </ac:picMkLst>
        </pc:picChg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  <pc:spChg chg="mod">
          <ac:chgData name="Xin Luo" userId="82312ee5779919a4" providerId="LiveId" clId="{82BFAA31-791A-9843-976C-3AAFAA5AC07D}" dt="2023-03-04T15:48:51.612" v="6078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82BFAA31-791A-9843-976C-3AAFAA5AC07D}" dt="2023-03-04T15:38:11.661" v="5720" actId="478"/>
          <ac:picMkLst>
            <pc:docMk/>
            <pc:sldMk cId="1994915307" sldId="2749"/>
            <ac:picMk id="5" creationId="{EA1C2F80-6A2A-D60C-9FB3-F25B1C6511A4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  <pc:spChg chg="add mod">
          <ac:chgData name="Xin Luo" userId="82312ee5779919a4" providerId="LiveId" clId="{82BFAA31-791A-9843-976C-3AAFAA5AC07D}" dt="2023-03-04T15:43:09.927" v="5903" actId="1035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82BFAA31-791A-9843-976C-3AAFAA5AC07D}" dt="2023-03-04T15:40:49.611" v="5818" actId="14100"/>
          <ac:spMkLst>
            <pc:docMk/>
            <pc:sldMk cId="202264030" sldId="2750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82BFAA31-791A-9843-976C-3AAFAA5AC07D}" dt="2023-03-04T15:38:51.044" v="5743" actId="478"/>
          <ac:picMkLst>
            <pc:docMk/>
            <pc:sldMk cId="202264030" sldId="2750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8" creationId="{B765428C-F39A-9703-24D3-B125CFA04483}"/>
          </ac:picMkLst>
        </pc:picChg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5560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95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0217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8821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8944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2799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726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688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6241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6728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229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023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564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943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057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08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通过插件库预装</a:t>
            </a:r>
            <a:r>
              <a:rPr lang="en-US" altLang="zh-CN" dirty="0" err="1"/>
              <a:t>jupyter</a:t>
            </a:r>
            <a:r>
              <a:rPr lang="zh-CN" altLang="en-US" dirty="0"/>
              <a:t>插件</a:t>
            </a:r>
          </a:p>
        </p:txBody>
      </p:sp>
    </p:spTree>
    <p:extLst>
      <p:ext uri="{BB962C8B-B14F-4D97-AF65-F5344CB8AC3E}">
        <p14:creationId xmlns:p14="http://schemas.microsoft.com/office/powerpoint/2010/main" val="3287899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873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B456A-1328-A42D-F559-9A9543025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FC5D6F-C6CD-7111-F577-2D7EEBF4FC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B7F1B60-A733-998D-1C78-34FDB5CDF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844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040CC-4169-D53F-B55D-52B64AF3A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54F39A-F833-AE34-0756-F57A0BB30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34DD4F-7CA0-DC2F-9FF9-94CFC8E72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预装</a:t>
            </a:r>
            <a:r>
              <a:rPr lang="en-US" altLang="zh-CN" dirty="0" err="1"/>
              <a:t>jupyter</a:t>
            </a:r>
            <a:r>
              <a:rPr lang="zh-CN" altLang="en-US" dirty="0"/>
              <a:t>插件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用户设置于工作区设置；工作区设置会覆盖用户设置。</a:t>
            </a:r>
            <a:endParaRPr lang="en-US" altLang="zh-CN" dirty="0"/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zh-CN" alt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演示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notebook</a:t>
            </a:r>
            <a:r>
              <a:rPr lang="zh-CN" alt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文件根目录设置：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；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os.getcwd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90320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31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解释型：对应编译型</a:t>
            </a:r>
            <a:r>
              <a:rPr lang="en-US" altLang="zh-CN" dirty="0"/>
              <a:t>(</a:t>
            </a:r>
            <a:r>
              <a:rPr lang="zh-CN" altLang="en-US" dirty="0"/>
              <a:t>需先将代码编译为机器码再运行</a:t>
            </a:r>
            <a:r>
              <a:rPr lang="en-US" altLang="zh-CN" dirty="0"/>
              <a:t>)</a:t>
            </a:r>
            <a:r>
              <a:rPr lang="zh-CN" altLang="en-US" dirty="0"/>
              <a:t>。通过解释器解释，直接执行代码（编译和运行是连续步骤）。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高级编程语言：高度封装的编程语言。以人类日常语言为基础，对人类具有较高可读性的编程语言。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通用：能够用于不同领域的编程语言。反例，</a:t>
            </a:r>
            <a:r>
              <a:rPr lang="en-US" altLang="zh-CN" dirty="0"/>
              <a:t>ENVI-IDL</a:t>
            </a:r>
            <a:r>
              <a:rPr lang="zh-CN" altLang="en-US" dirty="0"/>
              <a:t>编程语言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范罗苏姆头发茂盛。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7010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4910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9090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456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Help:%E8%8B%B1%E8%AA%9E%E5%9C%8B%E9%9A%9B%E9%9F%B3%E6%A8%9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dirty="0">
                <a:solidFill>
                  <a:srgbClr val="FF0000"/>
                </a:solidFill>
                <a:latin typeface="微软雅黑"/>
                <a:ea typeface="微软雅黑"/>
              </a:rPr>
              <a:t>P</a:t>
            </a:r>
            <a:r>
              <a:rPr lang="en-CN" altLang="zh-CN" sz="4800" b="1" dirty="0">
                <a:solidFill>
                  <a:srgbClr val="FF0000"/>
                </a:solidFill>
                <a:latin typeface="微软雅黑"/>
                <a:ea typeface="微软雅黑"/>
              </a:rPr>
              <a:t>ython</a:t>
            </a:r>
            <a:r>
              <a:rPr lang="zh-CN" altLang="en-CN" sz="4800" b="1" dirty="0">
                <a:solidFill>
                  <a:srgbClr val="FF0000"/>
                </a:solidFill>
                <a:latin typeface="微软雅黑"/>
                <a:ea typeface="微软雅黑"/>
              </a:rPr>
              <a:t>开发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环境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4815655" y="229140"/>
            <a:ext cx="424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空间数据处理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二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1524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Windows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检查电脑系统版本（右键计算机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-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属性）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583DEF-A3C7-6688-754C-000D8AF7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65" y="2663189"/>
            <a:ext cx="3568324" cy="3794760"/>
          </a:xfrm>
          <a:prstGeom prst="rect">
            <a:avLst/>
          </a:prstGeom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E8404401-7808-E5A4-4B8D-D70331406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10" y="3627772"/>
            <a:ext cx="6320790" cy="17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1781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1524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Windows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下载官网：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https://www.python.org/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D708A2A-FD67-D83A-8A8E-9FE23E3137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91"/>
          <a:stretch/>
        </p:blipFill>
        <p:spPr>
          <a:xfrm>
            <a:off x="226224" y="2753325"/>
            <a:ext cx="4665815" cy="340439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1B77BFA-4BAA-C158-AFFF-1CB756D13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430" y="2753325"/>
            <a:ext cx="3901625" cy="3404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94569A-DCCD-3E1E-FD7B-BE1E9848F905}"/>
              </a:ext>
            </a:extLst>
          </p:cNvPr>
          <p:cNvSpPr txBox="1"/>
          <p:nvPr/>
        </p:nvSpPr>
        <p:spPr>
          <a:xfrm>
            <a:off x="6437480" y="3533443"/>
            <a:ext cx="25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accent2"/>
                </a:solidFill>
                <a:latin typeface="+mn-ea"/>
                <a:ea typeface="+mn-ea"/>
              </a:rPr>
              <a:t>选择下载版本</a:t>
            </a:r>
          </a:p>
        </p:txBody>
      </p:sp>
    </p:spTree>
    <p:extLst>
      <p:ext uri="{BB962C8B-B14F-4D97-AF65-F5344CB8AC3E}">
        <p14:creationId xmlns:p14="http://schemas.microsoft.com/office/powerpoint/2010/main" val="56183636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Windows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7364FD-4F5C-74A7-815E-197D6341C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78" y="2332522"/>
            <a:ext cx="6399444" cy="36233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A89349-FB9E-1501-BBC0-6C413A832488}"/>
              </a:ext>
            </a:extLst>
          </p:cNvPr>
          <p:cNvSpPr txBox="1"/>
          <p:nvPr/>
        </p:nvSpPr>
        <p:spPr>
          <a:xfrm>
            <a:off x="3284054" y="1717757"/>
            <a:ext cx="25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accent2"/>
                </a:solidFill>
                <a:latin typeface="+mn-ea"/>
                <a:ea typeface="+mn-ea"/>
              </a:rPr>
              <a:t>表明已安装</a:t>
            </a:r>
          </a:p>
        </p:txBody>
      </p:sp>
    </p:spTree>
    <p:extLst>
      <p:ext uri="{BB962C8B-B14F-4D97-AF65-F5344CB8AC3E}">
        <p14:creationId xmlns:p14="http://schemas.microsoft.com/office/powerpoint/2010/main" val="233617712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Windows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89349-FB9E-1501-BBC0-6C413A832488}"/>
              </a:ext>
            </a:extLst>
          </p:cNvPr>
          <p:cNvSpPr txBox="1"/>
          <p:nvPr/>
        </p:nvSpPr>
        <p:spPr>
          <a:xfrm>
            <a:off x="426554" y="1581483"/>
            <a:ext cx="3802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accent2"/>
                </a:solidFill>
                <a:latin typeface="+mn-ea"/>
                <a:ea typeface="+mn-ea"/>
              </a:rPr>
              <a:t>默认安装</a:t>
            </a:r>
            <a:r>
              <a:rPr lang="en-US" altLang="zh-CN" dirty="0">
                <a:solidFill>
                  <a:schemeClr val="accent2"/>
                </a:solidFill>
                <a:latin typeface="+mn-ea"/>
                <a:ea typeface="+mn-ea"/>
              </a:rPr>
              <a:t>/</a:t>
            </a:r>
            <a:r>
              <a:rPr lang="zh-CN" altLang="en-US" dirty="0">
                <a:solidFill>
                  <a:schemeClr val="accent2"/>
                </a:solidFill>
                <a:latin typeface="+mn-ea"/>
                <a:ea typeface="+mn-ea"/>
              </a:rPr>
              <a:t>或自定义安装</a:t>
            </a:r>
            <a:endParaRPr lang="en-CN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70A9D71-8051-A9D3-FDA2-5D61298C4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9974"/>
            <a:ext cx="4979749" cy="304461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8C3E9C5-6A2A-443A-E60D-18CFF8790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997" y="3599106"/>
            <a:ext cx="5046833" cy="30446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3F48EE-6953-5CC9-1B35-5B42C56FD460}"/>
              </a:ext>
            </a:extLst>
          </p:cNvPr>
          <p:cNvSpPr txBox="1"/>
          <p:nvPr/>
        </p:nvSpPr>
        <p:spPr>
          <a:xfrm>
            <a:off x="5124284" y="3058839"/>
            <a:ext cx="3802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n-ea"/>
                <a:ea typeface="+mn-ea"/>
              </a:rPr>
              <a:t>自定义安装可设置安装路径等</a:t>
            </a:r>
            <a:endParaRPr lang="en-CN" sz="20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769375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Windows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89349-FB9E-1501-BBC0-6C413A832488}"/>
              </a:ext>
            </a:extLst>
          </p:cNvPr>
          <p:cNvSpPr txBox="1"/>
          <p:nvPr/>
        </p:nvSpPr>
        <p:spPr>
          <a:xfrm>
            <a:off x="426554" y="1581483"/>
            <a:ext cx="3802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accent2"/>
                </a:solidFill>
                <a:latin typeface="+mn-ea"/>
                <a:ea typeface="+mn-ea"/>
              </a:rPr>
              <a:t>默认安装</a:t>
            </a:r>
            <a:r>
              <a:rPr lang="en-US" altLang="zh-CN" dirty="0">
                <a:solidFill>
                  <a:schemeClr val="accent2"/>
                </a:solidFill>
                <a:latin typeface="+mn-ea"/>
                <a:ea typeface="+mn-ea"/>
              </a:rPr>
              <a:t>/</a:t>
            </a:r>
            <a:r>
              <a:rPr lang="zh-CN" altLang="en-US" dirty="0">
                <a:solidFill>
                  <a:schemeClr val="accent2"/>
                </a:solidFill>
                <a:latin typeface="+mn-ea"/>
                <a:ea typeface="+mn-ea"/>
              </a:rPr>
              <a:t>或自定义安装</a:t>
            </a:r>
            <a:endParaRPr lang="en-CN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70A9D71-8051-A9D3-FDA2-5D61298C4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9974"/>
            <a:ext cx="4979749" cy="304461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8C3E9C5-6A2A-443A-E60D-18CFF8790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997" y="3599106"/>
            <a:ext cx="5046833" cy="30446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3F48EE-6953-5CC9-1B35-5B42C56FD460}"/>
              </a:ext>
            </a:extLst>
          </p:cNvPr>
          <p:cNvSpPr txBox="1"/>
          <p:nvPr/>
        </p:nvSpPr>
        <p:spPr>
          <a:xfrm>
            <a:off x="5124284" y="3058839"/>
            <a:ext cx="3802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n-ea"/>
                <a:ea typeface="+mn-ea"/>
              </a:rPr>
              <a:t>自定义安装可设置安装路径等</a:t>
            </a:r>
            <a:endParaRPr lang="en-CN" sz="20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243983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5757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Windows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accent2"/>
                </a:solidFill>
                <a:highlight>
                  <a:srgbClr val="FFFFFF"/>
                </a:highlight>
                <a:latin typeface="+mn-ea"/>
                <a:ea typeface="+mn-ea"/>
              </a:rPr>
              <a:t>常见问题</a:t>
            </a:r>
            <a:endParaRPr lang="en-US" altLang="zh-CN" sz="2200" b="1" dirty="0">
              <a:solidFill>
                <a:schemeClr val="accent2"/>
              </a:solidFill>
              <a:highlight>
                <a:srgbClr val="FFFFFF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1.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 无法启动此程序，可能是因为计算机中丢失 </a:t>
            </a:r>
            <a:r>
              <a:rPr 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Python3x.dll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。如果电脑安装有</a:t>
            </a:r>
            <a:r>
              <a:rPr lang="en-US" altLang="zh-CN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360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软件，安装的时候会把 </a:t>
            </a:r>
            <a:r>
              <a:rPr 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Python37.dll 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当病毒进行删除，所以安装的 </a:t>
            </a:r>
            <a:r>
              <a:rPr 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Python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是不完整的，系统提示文件缺失。</a:t>
            </a: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解决办法：关掉</a:t>
            </a:r>
            <a:r>
              <a:rPr lang="en-US" altLang="zh-CN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360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，卸载原来的 </a:t>
            </a:r>
            <a:r>
              <a:rPr 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Python，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重新安装</a:t>
            </a:r>
          </a:p>
          <a:p>
            <a:pPr algn="just">
              <a:lnSpc>
                <a:spcPct val="150000"/>
              </a:lnSpc>
            </a:pPr>
            <a:r>
              <a:rPr lang="en-US" altLang="zh-CN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2.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 无法启动此程序，可能是因为在安装时未选择将</a:t>
            </a:r>
            <a:r>
              <a:rPr lang="en-US" altLang="zh-CN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python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安装路径添加至环境变量。</a:t>
            </a:r>
            <a:endParaRPr lang="en-US" altLang="zh-CN" sz="2200" dirty="0">
              <a:solidFill>
                <a:srgbClr val="191B1F"/>
              </a:solidFill>
              <a:highlight>
                <a:srgbClr val="FFFFFF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解决办法：手动将</a:t>
            </a:r>
            <a:r>
              <a:rPr lang="en-US" altLang="zh-CN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python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安装路径添加至环境变量中系统变量。</a:t>
            </a:r>
            <a:endParaRPr lang="en-US" altLang="zh-CN" sz="2200" dirty="0">
              <a:solidFill>
                <a:srgbClr val="191B1F"/>
              </a:solidFill>
              <a:highlight>
                <a:srgbClr val="FFFFFF"/>
              </a:highligh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749632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安装检测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1) 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路径命令：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python</a:t>
            </a:r>
            <a:endParaRPr lang="en-US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版本查看命令：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-V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837DC30-4620-0035-DE40-9319EF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383" y="3111747"/>
            <a:ext cx="4134131" cy="2277672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C80845A-A83F-D903-2B37-F9CB37E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65" y="3111747"/>
            <a:ext cx="4134131" cy="22776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93A00-7E31-E000-6BED-292B08A4B198}"/>
              </a:ext>
            </a:extLst>
          </p:cNvPr>
          <p:cNvSpPr txBox="1"/>
          <p:nvPr/>
        </p:nvSpPr>
        <p:spPr>
          <a:xfrm>
            <a:off x="317665" y="5514455"/>
            <a:ext cx="8520849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思考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：当我们电脑上有不同版本的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时，如果修改运行时的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版本。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544987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4000" b="1" dirty="0" err="1">
                <a:latin typeface="微软雅黑" pitchFamily="34" charset="-122"/>
                <a:ea typeface="微软雅黑" pitchFamily="34" charset="-122"/>
              </a:rPr>
              <a:t>Miniconda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与开发环境配置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 err="1">
                <a:latin typeface="微软雅黑" pitchFamily="34" charset="-122"/>
                <a:ea typeface="微软雅黑" pitchFamily="34" charset="-122"/>
              </a:rPr>
              <a:t>Miniconda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与开发环境配置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68096"/>
            <a:ext cx="600000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89721" y="1734920"/>
            <a:ext cx="796455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Anaconda简介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是一个广泛应用于计算科学（数据科学、机器学习、大数据处理和预测分析）的开源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发行版本。</a:t>
            </a:r>
            <a:r>
              <a:rPr 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致力于简化软件包管理系统和部署。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内置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高度集成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数据科学生态；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拥有强大的包管理工具</a:t>
            </a:r>
            <a:r>
              <a:rPr lang="en-US" altLang="zh-CN" dirty="0" err="1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endParaRPr 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可用超过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1400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个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数据科学库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lang="zh-CN" alt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35870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 err="1">
                <a:latin typeface="微软雅黑" pitchFamily="34" charset="-122"/>
                <a:ea typeface="微软雅黑" pitchFamily="34" charset="-122"/>
              </a:rPr>
              <a:t>Miniconda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与开发环境配置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56213" y="1552211"/>
            <a:ext cx="8273186" cy="5156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b="1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进入</a:t>
            </a:r>
            <a:r>
              <a:rPr lang="en-US" altLang="zh-CN" sz="22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官网，找到对应系统的</a:t>
            </a:r>
            <a:r>
              <a:rPr lang="en-US" altLang="zh-CN" sz="22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最新版本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安装包。</a:t>
            </a:r>
            <a:endParaRPr lang="en-US" altLang="zh-CN" sz="22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Windows系统安装</a:t>
            </a:r>
            <a:r>
              <a:rPr lang="zh-CN" altLang="en-US" sz="2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鼠标左键双击安装包文件。</a:t>
            </a:r>
            <a:endParaRPr lang="en-US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Mac系统安装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bash Miniconda3-latest-MacOSX-x86_64.sh</a:t>
            </a: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Linux系统安装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bash Miniconda3-latest-Linux-x86_64.sh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安装后，查看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版本命令：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 –V</a:t>
            </a: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进入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环境命令：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 activate</a:t>
            </a:r>
          </a:p>
        </p:txBody>
      </p:sp>
    </p:spTree>
    <p:extLst>
      <p:ext uri="{BB962C8B-B14F-4D97-AF65-F5344CB8AC3E}">
        <p14:creationId xmlns:p14="http://schemas.microsoft.com/office/powerpoint/2010/main" val="37411032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916338" cy="772176"/>
            <a:chOff x="2121802" y="2115450"/>
            <a:chExt cx="5430801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7"/>
              <a:ext cx="4854801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 err="1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VSCode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介绍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 err="1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Miniconda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与开发环境配置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安装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 err="1">
                <a:latin typeface="微软雅黑" pitchFamily="34" charset="-122"/>
                <a:ea typeface="微软雅黑" pitchFamily="34" charset="-122"/>
              </a:rPr>
              <a:t>Miniconda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与开发环境配置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56213" y="1552211"/>
            <a:ext cx="827318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b="0" i="0" dirty="0">
              <a:solidFill>
                <a:schemeClr val="bg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75E58AB-F4DD-B67D-82BF-127DCA5E33AB}"/>
              </a:ext>
            </a:extLst>
          </p:cNvPr>
          <p:cNvGrpSpPr/>
          <p:nvPr/>
        </p:nvGrpSpPr>
        <p:grpSpPr>
          <a:xfrm>
            <a:off x="1600760" y="2227175"/>
            <a:ext cx="6619995" cy="4215021"/>
            <a:chOff x="1673429" y="2287731"/>
            <a:chExt cx="6619995" cy="42150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7EF1EF-C4B4-1C55-B736-D9AE60BE4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3429" y="2287731"/>
              <a:ext cx="5454733" cy="4215021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35B2DD8-E31F-4B85-FE7A-EB19C805DCDC}"/>
                </a:ext>
              </a:extLst>
            </p:cNvPr>
            <p:cNvSpPr txBox="1"/>
            <p:nvPr/>
          </p:nvSpPr>
          <p:spPr>
            <a:xfrm>
              <a:off x="6761567" y="3483499"/>
              <a:ext cx="15318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</a:rPr>
                <a:t>不推荐，但仍勾选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AE95DCA-7BAF-BBDC-DD91-3E25024DE117}"/>
                </a:ext>
              </a:extLst>
            </p:cNvPr>
            <p:cNvSpPr/>
            <p:nvPr/>
          </p:nvSpPr>
          <p:spPr>
            <a:xfrm>
              <a:off x="1673429" y="3483499"/>
              <a:ext cx="5157321" cy="616162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87249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 err="1">
                <a:latin typeface="微软雅黑" pitchFamily="34" charset="-122"/>
                <a:ea typeface="微软雅黑" pitchFamily="34" charset="-122"/>
              </a:rPr>
              <a:t>Miniconda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与开发环境配置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588894"/>
            <a:ext cx="82731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虚拟环境信息命令：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env list</a:t>
            </a:r>
            <a:endParaRPr lang="en-CN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D1AA6-D397-9A79-221A-E20C2E9E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96" y="3453225"/>
            <a:ext cx="5447178" cy="322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3998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 err="1">
                <a:latin typeface="微软雅黑" pitchFamily="34" charset="-122"/>
                <a:ea typeface="微软雅黑" pitchFamily="34" charset="-122"/>
              </a:rPr>
              <a:t>Miniconda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与开发环境配置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239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1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创建名为</a:t>
            </a:r>
            <a:r>
              <a:rPr lang="en-US" altLang="zh-CN" sz="21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版本为</a:t>
            </a:r>
            <a:r>
              <a:rPr lang="en-US" altLang="zh-CN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3.9</a:t>
            </a:r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的虚拟环境命令：</a:t>
            </a:r>
            <a:endParaRPr lang="en-US" altLang="zh-CN" sz="21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1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create </a:t>
            </a:r>
            <a:r>
              <a:rPr 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 </a:t>
            </a:r>
            <a:r>
              <a:rPr lang="en-US" sz="21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python=3.</a:t>
            </a:r>
            <a:r>
              <a:rPr lang="en-US" altLang="zh-CN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endParaRPr lang="en-CN" altLang="zh-CN" sz="21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143EB1-6171-6D6B-E065-52F98AD0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0" y="3900534"/>
            <a:ext cx="4249364" cy="2611055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A1E032A-5F91-C644-59AB-9EF6EA5E0FD7}"/>
              </a:ext>
            </a:extLst>
          </p:cNvPr>
          <p:cNvGrpSpPr/>
          <p:nvPr/>
        </p:nvGrpSpPr>
        <p:grpSpPr>
          <a:xfrm>
            <a:off x="4706505" y="3900533"/>
            <a:ext cx="4279156" cy="2611056"/>
            <a:chOff x="4706505" y="3900533"/>
            <a:chExt cx="4279156" cy="2611056"/>
          </a:xfrm>
        </p:grpSpPr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CD5784D5-D55B-B02C-C48B-B4566A95D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6505" y="3900533"/>
              <a:ext cx="4249366" cy="261105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E75BEB-15B0-6AD3-FEA5-24688F0C9399}"/>
                </a:ext>
              </a:extLst>
            </p:cNvPr>
            <p:cNvSpPr txBox="1"/>
            <p:nvPr/>
          </p:nvSpPr>
          <p:spPr>
            <a:xfrm>
              <a:off x="5744663" y="5641775"/>
              <a:ext cx="24416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dirty="0">
                  <a:solidFill>
                    <a:schemeClr val="accent3"/>
                  </a:solidFill>
                  <a:latin typeface="+mn-ea"/>
                  <a:ea typeface="+mn-ea"/>
                </a:rPr>
                <a:t>查看虚拟环境信息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1A1F98-9159-4FE6-698D-1B0B7EFC1F4C}"/>
                </a:ext>
              </a:extLst>
            </p:cNvPr>
            <p:cNvSpPr/>
            <p:nvPr/>
          </p:nvSpPr>
          <p:spPr>
            <a:xfrm>
              <a:off x="6442363" y="4739717"/>
              <a:ext cx="2543298" cy="195309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47398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 err="1">
                <a:latin typeface="微软雅黑" pitchFamily="34" charset="-122"/>
                <a:ea typeface="微软雅黑" pitchFamily="34" charset="-122"/>
              </a:rPr>
              <a:t>Miniconda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与开发环境配置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activate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环境中安装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CN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CB15A5-92D2-31A6-9C98-86B1AA96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2" y="3985292"/>
            <a:ext cx="4445269" cy="263196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773422F-41A1-CECC-4339-862D5F30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75" y="3985292"/>
            <a:ext cx="4283396" cy="26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1530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 err="1">
                <a:latin typeface="微软雅黑" pitchFamily="34" charset="-122"/>
                <a:ea typeface="微软雅黑" pitchFamily="34" charset="-122"/>
              </a:rPr>
              <a:t>Miniconda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与开发环境配置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9"/>
            <a:ext cx="8154411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退出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deactivate</a:t>
            </a: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remove -n 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2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–-all</a:t>
            </a:r>
            <a:endParaRPr lang="en-US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BBBD8B-688B-710D-3D8D-BFDFD56D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95" y="3978397"/>
            <a:ext cx="4348201" cy="267178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765428C-F39A-9703-24D3-B125CFA04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555" y="4026858"/>
            <a:ext cx="4269333" cy="2623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32F9A9-4A61-8CFE-4FB6-79B6EB588A79}"/>
              </a:ext>
            </a:extLst>
          </p:cNvPr>
          <p:cNvSpPr txBox="1"/>
          <p:nvPr/>
        </p:nvSpPr>
        <p:spPr>
          <a:xfrm>
            <a:off x="6257281" y="5535731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</p:spTree>
    <p:extLst>
      <p:ext uri="{BB962C8B-B14F-4D97-AF65-F5344CB8AC3E}">
        <p14:creationId xmlns:p14="http://schemas.microsoft.com/office/powerpoint/2010/main" val="20226403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 err="1">
                <a:latin typeface="微软雅黑" pitchFamily="34" charset="-122"/>
                <a:ea typeface="微软雅黑" pitchFamily="34" charset="-122"/>
              </a:rPr>
              <a:t>Miniconda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与开发环境配置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原生库管理工具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-pip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86659" y="2886524"/>
            <a:ext cx="804221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命令（以安装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uninstall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FE9DD7-9FAD-B833-34A7-F9D00BB9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8" y="3976373"/>
            <a:ext cx="4306764" cy="2795333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9DA1880-9B80-A24C-3180-693E3B5E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5" y="3976373"/>
            <a:ext cx="4306763" cy="2795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B1A53B-A2E0-6874-30E4-7C9A0BD1375D}"/>
              </a:ext>
            </a:extLst>
          </p:cNvPr>
          <p:cNvSpPr txBox="1"/>
          <p:nvPr/>
        </p:nvSpPr>
        <p:spPr>
          <a:xfrm>
            <a:off x="620169" y="1789333"/>
            <a:ext cx="718652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install: 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不检查兼容性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install: 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检查库之间兼容性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98857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4000" b="1" dirty="0" err="1">
                <a:latin typeface="微软雅黑" pitchFamily="34" charset="-122"/>
                <a:ea typeface="微软雅黑" pitchFamily="34" charset="-122"/>
              </a:rPr>
              <a:t>VSCode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介绍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016786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VSCode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介绍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30" name="Picture 6" descr="GitHub - microsoft/vscode: Visual Studio Code">
            <a:extLst>
              <a:ext uri="{FF2B5EF4-FFF2-40B4-BE49-F238E27FC236}">
                <a16:creationId xmlns:a16="http://schemas.microsoft.com/office/drawing/2014/main" id="{C93DB76E-C02F-05AC-2014-674F7E80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40" y="2346605"/>
            <a:ext cx="4710351" cy="353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17664" y="1826836"/>
            <a:ext cx="3887075" cy="465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VSCode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(Visual Studio Code)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是一款由微软开发且跨平台的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开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源代码编辑器。该软件支持语法高亮、代码自动补全、代码重构功能，并且</a:t>
            </a:r>
            <a:r>
              <a:rPr lang="zh-CN" alt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内置了命令行工具和</a:t>
            </a:r>
            <a:r>
              <a:rPr 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 </a:t>
            </a:r>
            <a:r>
              <a:rPr lang="zh-CN" alt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版本控制系统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。用户可以更改主题和键盘快捷方式实现个性化设置，也可以通过内置的扩展程序商店安装扩展以拓展软件功能。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VSCode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介绍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7CADB0-FA67-CB3D-2792-3B99C063AF39}"/>
              </a:ext>
            </a:extLst>
          </p:cNvPr>
          <p:cNvGrpSpPr/>
          <p:nvPr/>
        </p:nvGrpSpPr>
        <p:grpSpPr>
          <a:xfrm>
            <a:off x="317665" y="1621632"/>
            <a:ext cx="8579593" cy="4975010"/>
            <a:chOff x="152773" y="1766774"/>
            <a:chExt cx="8579593" cy="4975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E32F95-E945-8525-C29F-CF9241F58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022" y="1766774"/>
              <a:ext cx="7926925" cy="4717473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EA02872-3EE4-53D7-6E37-48E9E9C41A57}"/>
                </a:ext>
              </a:extLst>
            </p:cNvPr>
            <p:cNvSpPr/>
            <p:nvPr/>
          </p:nvSpPr>
          <p:spPr>
            <a:xfrm>
              <a:off x="157397" y="5793698"/>
              <a:ext cx="1371600" cy="948086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6C093F4-F00A-2662-96D3-670D2E8993CE}"/>
                </a:ext>
              </a:extLst>
            </p:cNvPr>
            <p:cNvSpPr/>
            <p:nvPr/>
          </p:nvSpPr>
          <p:spPr>
            <a:xfrm>
              <a:off x="152773" y="2890606"/>
              <a:ext cx="814653" cy="662489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AEC337B-D504-DF6E-65FD-6FE5EF689343}"/>
                </a:ext>
              </a:extLst>
            </p:cNvPr>
            <p:cNvSpPr/>
            <p:nvPr/>
          </p:nvSpPr>
          <p:spPr>
            <a:xfrm>
              <a:off x="5626682" y="5102744"/>
              <a:ext cx="3105684" cy="163904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CAC1974-26C1-2D3D-B1F3-AA392E4B1DEF}"/>
                </a:ext>
              </a:extLst>
            </p:cNvPr>
            <p:cNvSpPr txBox="1"/>
            <p:nvPr/>
          </p:nvSpPr>
          <p:spPr>
            <a:xfrm>
              <a:off x="317665" y="2428941"/>
              <a:ext cx="153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插件库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FBE8FA-DED0-4554-83A4-8D9870D5BDE0}"/>
                </a:ext>
              </a:extLst>
            </p:cNvPr>
            <p:cNvSpPr txBox="1"/>
            <p:nvPr/>
          </p:nvSpPr>
          <p:spPr>
            <a:xfrm>
              <a:off x="657097" y="5643013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软件更新提醒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287021-0311-7FFE-C3F4-E9364D39DAFF}"/>
                </a:ext>
              </a:extLst>
            </p:cNvPr>
            <p:cNvSpPr txBox="1"/>
            <p:nvPr/>
          </p:nvSpPr>
          <p:spPr>
            <a:xfrm>
              <a:off x="5403982" y="4677239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插件报错提醒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796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VSCode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介绍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CA987-C55F-4E7C-C463-10487301E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853" r="14880" b="1264"/>
          <a:stretch/>
        </p:blipFill>
        <p:spPr>
          <a:xfrm>
            <a:off x="199723" y="2396793"/>
            <a:ext cx="4438149" cy="31997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5D434-AD5A-CA57-768A-9A87201CB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0"/>
          <a:stretch/>
        </p:blipFill>
        <p:spPr>
          <a:xfrm>
            <a:off x="4796679" y="2396793"/>
            <a:ext cx="4086192" cy="31997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0CD386-7151-4EED-ED26-1360190C3920}"/>
              </a:ext>
            </a:extLst>
          </p:cNvPr>
          <p:cNvSpPr txBox="1"/>
          <p:nvPr/>
        </p:nvSpPr>
        <p:spPr>
          <a:xfrm>
            <a:off x="1540154" y="1795676"/>
            <a:ext cx="2031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代码字号设置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4B2C50-09F2-3E65-27E5-F3F492E04176}"/>
              </a:ext>
            </a:extLst>
          </p:cNvPr>
          <p:cNvSpPr txBox="1"/>
          <p:nvPr/>
        </p:nvSpPr>
        <p:spPr>
          <a:xfrm>
            <a:off x="5621922" y="1795676"/>
            <a:ext cx="294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编辑器颜色设置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303A80-CB02-EB01-D133-CF9CB3816EC5}"/>
              </a:ext>
            </a:extLst>
          </p:cNvPr>
          <p:cNvSpPr txBox="1"/>
          <p:nvPr/>
        </p:nvSpPr>
        <p:spPr>
          <a:xfrm>
            <a:off x="199723" y="5735947"/>
            <a:ext cx="4438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Setting/User/Text Editor/Font</a:t>
            </a:r>
            <a:endParaRPr lang="zh-CN" altLang="en-US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E87F31-B705-1E6D-0A43-6CB0E05DB9CC}"/>
              </a:ext>
            </a:extLst>
          </p:cNvPr>
          <p:cNvSpPr txBox="1"/>
          <p:nvPr/>
        </p:nvSpPr>
        <p:spPr>
          <a:xfrm>
            <a:off x="4796679" y="5719709"/>
            <a:ext cx="4086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Setting/User/Workbench/Appearance</a:t>
            </a:r>
            <a:endParaRPr lang="zh-CN" altLang="en-US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183629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D6220-2228-D090-7741-1865D4151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F8870B8-3B05-7F2B-A5D2-8BC652203D9B}"/>
              </a:ext>
            </a:extLst>
          </p:cNvPr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2B0EEE-0860-18D6-0511-2BF469EF340F}"/>
              </a:ext>
            </a:extLst>
          </p:cNvPr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简介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E12C23-F9C1-DEF3-7549-90FE5C20BC3E}"/>
              </a:ext>
            </a:extLst>
          </p:cNvPr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903863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67203-FE1E-8956-CED9-3D03955A8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4FBD26E-D4E2-F549-8D6D-3110438C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VSCode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介绍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E2321-A8B8-C0A4-FD90-ED5FF6348F9A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E1CB8C-040A-19CB-DB64-557F4489410B}"/>
              </a:ext>
            </a:extLst>
          </p:cNvPr>
          <p:cNvSpPr txBox="1"/>
          <p:nvPr/>
        </p:nvSpPr>
        <p:spPr>
          <a:xfrm>
            <a:off x="372113" y="1509237"/>
            <a:ext cx="588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根目录设置</a:t>
            </a:r>
            <a:endParaRPr lang="zh-CN" altLang="en-US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986AB2-7315-2AF9-8CAE-BA193DDFF68F}"/>
              </a:ext>
            </a:extLst>
          </p:cNvPr>
          <p:cNvSpPr txBox="1"/>
          <p:nvPr/>
        </p:nvSpPr>
        <p:spPr>
          <a:xfrm>
            <a:off x="649470" y="5931475"/>
            <a:ext cx="79674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2"/>
                </a:solidFill>
              </a:rPr>
              <a:t>修改</a:t>
            </a:r>
            <a:r>
              <a:rPr lang="en-US" altLang="zh-CN" sz="2000" dirty="0">
                <a:solidFill>
                  <a:schemeClr val="bg2"/>
                </a:solidFill>
              </a:rPr>
              <a:t>notebook</a:t>
            </a:r>
            <a:r>
              <a:rPr lang="zh-CN" altLang="en-US" sz="2000" dirty="0">
                <a:solidFill>
                  <a:schemeClr val="bg2"/>
                </a:solidFill>
              </a:rPr>
              <a:t>文件根目录</a:t>
            </a:r>
            <a:r>
              <a:rPr lang="en-US" altLang="zh-CN" sz="2000" dirty="0">
                <a:solidFill>
                  <a:schemeClr val="bg2"/>
                </a:solidFill>
              </a:rPr>
              <a:t>: User/Extensions/</a:t>
            </a:r>
            <a:r>
              <a:rPr lang="en-US" altLang="zh-CN" sz="2000" dirty="0" err="1">
                <a:solidFill>
                  <a:schemeClr val="bg2"/>
                </a:solidFill>
              </a:rPr>
              <a:t>Jupyter</a:t>
            </a:r>
            <a:r>
              <a:rPr lang="en-US" altLang="zh-CN" sz="2000" dirty="0">
                <a:solidFill>
                  <a:schemeClr val="bg2"/>
                </a:solidFill>
              </a:rPr>
              <a:t>/Notebook File Root.</a:t>
            </a:r>
          </a:p>
          <a:p>
            <a:pPr algn="l"/>
            <a:r>
              <a:rPr lang="en-US" altLang="zh-CN" sz="2000" dirty="0">
                <a:solidFill>
                  <a:schemeClr val="bg2"/>
                </a:solidFill>
              </a:rPr>
              <a:t>${</a:t>
            </a:r>
            <a:r>
              <a:rPr lang="en-US" altLang="zh-CN" sz="2000" dirty="0" err="1">
                <a:solidFill>
                  <a:schemeClr val="bg2"/>
                </a:solidFill>
              </a:rPr>
              <a:t>fileDirname</a:t>
            </a:r>
            <a:r>
              <a:rPr lang="en-US" altLang="zh-CN" sz="2000" dirty="0">
                <a:solidFill>
                  <a:schemeClr val="bg2"/>
                </a:solidFill>
              </a:rPr>
              <a:t>} -&gt; ${</a:t>
            </a:r>
            <a:r>
              <a:rPr lang="en-US" altLang="zh-CN" sz="2000" dirty="0" err="1">
                <a:solidFill>
                  <a:schemeClr val="bg2"/>
                </a:solidFill>
              </a:rPr>
              <a:t>workspaceFolder</a:t>
            </a:r>
            <a:r>
              <a:rPr lang="en-US" altLang="zh-CN" sz="2000" dirty="0">
                <a:solidFill>
                  <a:schemeClr val="bg2"/>
                </a:solidFill>
              </a:rPr>
              <a:t>}</a:t>
            </a:r>
            <a:endParaRPr lang="zh-CN" altLang="en-US" sz="2000" dirty="0">
              <a:solidFill>
                <a:schemeClr val="bg2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768BE1-79EA-57A3-58DD-49F99E150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65" y="1969388"/>
            <a:ext cx="5994854" cy="39004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7BFF98-614E-B852-B538-1FE9C110631A}"/>
              </a:ext>
            </a:extLst>
          </p:cNvPr>
          <p:cNvSpPr txBox="1"/>
          <p:nvPr/>
        </p:nvSpPr>
        <p:spPr>
          <a:xfrm>
            <a:off x="6383407" y="3120191"/>
            <a:ext cx="2629964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## </a:t>
            </a:r>
            <a:r>
              <a:rPr lang="zh-CN" alt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测试</a:t>
            </a:r>
            <a:endParaRPr lang="zh-CN" alt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>
              <a:buNone/>
            </a:pPr>
            <a:r>
              <a:rPr lang="en-US" altLang="zh-C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altLang="zh-CN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>
              <a:buNone/>
            </a:pPr>
            <a:r>
              <a:rPr lang="en-US" altLang="zh-CN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zh-CN" sz="1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en-US" altLang="zh-CN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60827482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VSCode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介绍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96962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795713"/>
            <a:ext cx="8314891" cy="1513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练习利用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开源软件管理包进行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开发环境配置。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设置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518398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435086" y="1472601"/>
            <a:ext cx="5133863" cy="533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zh-CN" b="1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（英国发音：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  <a:hlinkClick r:id="rId3" tooltip="Help:英语国际音标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/ˈpaɪθən/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；美国发音：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  <a:hlinkClick r:id="rId3" tooltip="Help:英语国际音标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/ˈpaɪθɑːn/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），是一种广泛使用的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解释型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、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高级的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、和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通用的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编程语言。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是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吉多</a:t>
            </a:r>
            <a:r>
              <a:rPr lang="en-US" altLang="zh-CN" b="1" u="sng" dirty="0">
                <a:solidFill>
                  <a:srgbClr val="151515"/>
                </a:solidFill>
                <a:latin typeface="+mn-ea"/>
                <a:ea typeface="+mn-ea"/>
              </a:rPr>
              <a:t>·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范罗苏姆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于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1980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年代后期开始研发，于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1991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年首次发布的编程语言。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70E5EE9-FDC4-ABA4-9B9E-8EFCE75E114A}"/>
              </a:ext>
            </a:extLst>
          </p:cNvPr>
          <p:cNvGrpSpPr/>
          <p:nvPr/>
        </p:nvGrpSpPr>
        <p:grpSpPr>
          <a:xfrm>
            <a:off x="5732820" y="1433854"/>
            <a:ext cx="2775658" cy="4937390"/>
            <a:chOff x="5732820" y="1433854"/>
            <a:chExt cx="2775658" cy="49373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89F6CD5-270F-AD2C-1153-8170963AB5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2820" y="1433854"/>
              <a:ext cx="2775658" cy="4163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3F871B1-EAE8-7534-2805-0EB36E0D9C90}"/>
                </a:ext>
              </a:extLst>
            </p:cNvPr>
            <p:cNvSpPr txBox="1"/>
            <p:nvPr/>
          </p:nvSpPr>
          <p:spPr>
            <a:xfrm>
              <a:off x="5732820" y="5586414"/>
              <a:ext cx="277565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2"/>
                  </a:solidFill>
                  <a:latin typeface="+mn-ea"/>
                  <a:ea typeface="+mn-ea"/>
                </a:rPr>
                <a:t>吉多</a:t>
              </a:r>
              <a:r>
                <a:rPr lang="en-US" altLang="zh-CN" sz="1800" dirty="0">
                  <a:solidFill>
                    <a:srgbClr val="151515"/>
                  </a:solidFill>
                  <a:latin typeface="+mn-ea"/>
                  <a:ea typeface="+mn-ea"/>
                </a:rPr>
                <a:t>·</a:t>
              </a:r>
              <a:r>
                <a:rPr lang="zh-CN" altLang="en-US" sz="1800" dirty="0">
                  <a:solidFill>
                    <a:srgbClr val="151515"/>
                  </a:solidFill>
                  <a:latin typeface="+mn-ea"/>
                  <a:ea typeface="+mn-ea"/>
                </a:rPr>
                <a:t>范罗苏姆</a:t>
              </a:r>
              <a:endParaRPr lang="en-US" altLang="zh-CN" sz="1800" dirty="0">
                <a:solidFill>
                  <a:srgbClr val="151515"/>
                </a:solidFill>
                <a:latin typeface="+mn-ea"/>
                <a:ea typeface="+mn-ea"/>
              </a:endParaRPr>
            </a:p>
            <a:p>
              <a:r>
                <a:rPr lang="zh-CN" altLang="en-US" sz="1800" dirty="0">
                  <a:solidFill>
                    <a:srgbClr val="151515"/>
                  </a:solidFill>
                  <a:latin typeface="+mn-ea"/>
                  <a:ea typeface="+mn-ea"/>
                </a:rPr>
                <a:t>（摄于</a:t>
              </a:r>
              <a:r>
                <a:rPr lang="en-US" altLang="zh-CN" sz="1800" dirty="0">
                  <a:solidFill>
                    <a:srgbClr val="151515"/>
                  </a:solidFill>
                  <a:latin typeface="+mn-ea"/>
                  <a:ea typeface="+mn-ea"/>
                </a:rPr>
                <a:t>2006</a:t>
              </a:r>
              <a:r>
                <a:rPr lang="zh-CN" altLang="en-US" sz="1800" dirty="0">
                  <a:solidFill>
                    <a:srgbClr val="151515"/>
                  </a:solidFill>
                  <a:latin typeface="+mn-ea"/>
                  <a:ea typeface="+mn-ea"/>
                </a:rPr>
                <a:t>）</a:t>
              </a:r>
              <a:endParaRPr lang="zh-CN" altLang="en-US" sz="1800" dirty="0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317665" y="1689332"/>
            <a:ext cx="4022864" cy="3674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的设计哲学，强调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代码的可读性和简洁的语法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。相比于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C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语言或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Java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，</a:t>
            </a:r>
            <a:r>
              <a:rPr lang="en-US" altLang="zh-CN" b="1" u="sng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让开发者能够用更少的代码表达想法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B29464D-8065-7C6D-E2B4-8C76D002430A}"/>
              </a:ext>
            </a:extLst>
          </p:cNvPr>
          <p:cNvGrpSpPr/>
          <p:nvPr/>
        </p:nvGrpSpPr>
        <p:grpSpPr>
          <a:xfrm>
            <a:off x="4408988" y="1282210"/>
            <a:ext cx="4617262" cy="2350630"/>
            <a:chOff x="4265480" y="1444374"/>
            <a:chExt cx="4747891" cy="235063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680B48F-5950-7F4F-4FE2-3B263AFDC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963" y="1851496"/>
              <a:ext cx="4741408" cy="1943508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ADAFA4E-D3F7-C2EC-494B-3A08BA9CB11D}"/>
                </a:ext>
              </a:extLst>
            </p:cNvPr>
            <p:cNvSpPr txBox="1"/>
            <p:nvPr/>
          </p:nvSpPr>
          <p:spPr>
            <a:xfrm>
              <a:off x="4265480" y="1444374"/>
              <a:ext cx="4741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C</a:t>
              </a:r>
              <a:r>
                <a:rPr lang="zh-CN" altLang="en-US" sz="2200" b="1" dirty="0">
                  <a:solidFill>
                    <a:srgbClr val="00B050"/>
                  </a:solidFill>
                  <a:latin typeface="+mn-ea"/>
                  <a:ea typeface="+mn-ea"/>
                </a:rPr>
                <a:t>语言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931663A-00D0-B0A4-01B6-40831AD07B6B}"/>
              </a:ext>
            </a:extLst>
          </p:cNvPr>
          <p:cNvGrpSpPr/>
          <p:nvPr/>
        </p:nvGrpSpPr>
        <p:grpSpPr>
          <a:xfrm>
            <a:off x="4422050" y="3645902"/>
            <a:ext cx="4610958" cy="1656227"/>
            <a:chOff x="4271962" y="3813127"/>
            <a:chExt cx="4741409" cy="165622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E466837-FB43-79DE-A9EC-822EB8AC5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1962" y="4187594"/>
              <a:ext cx="4741409" cy="128176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311F16-09EF-F498-7EFB-A1324ABA72E2}"/>
                </a:ext>
              </a:extLst>
            </p:cNvPr>
            <p:cNvSpPr txBox="1"/>
            <p:nvPr/>
          </p:nvSpPr>
          <p:spPr>
            <a:xfrm>
              <a:off x="4284204" y="3813127"/>
              <a:ext cx="47291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JAVA</a:t>
              </a:r>
              <a:endParaRPr lang="zh-CN" altLang="en-US" sz="2200" b="1" dirty="0">
                <a:solidFill>
                  <a:srgbClr val="00B05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BCAAFE-EC7F-F2ED-F313-2E4F57C52873}"/>
              </a:ext>
            </a:extLst>
          </p:cNvPr>
          <p:cNvGrpSpPr/>
          <p:nvPr/>
        </p:nvGrpSpPr>
        <p:grpSpPr>
          <a:xfrm>
            <a:off x="4434292" y="5288340"/>
            <a:ext cx="4617262" cy="1244751"/>
            <a:chOff x="4265480" y="5384897"/>
            <a:chExt cx="4747891" cy="124475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63200F9-3801-6655-4303-8E40B86C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5480" y="5801292"/>
              <a:ext cx="4747891" cy="828356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0CE082D-7C58-EB19-487B-AF76E1109811}"/>
                </a:ext>
              </a:extLst>
            </p:cNvPr>
            <p:cNvSpPr txBox="1"/>
            <p:nvPr/>
          </p:nvSpPr>
          <p:spPr>
            <a:xfrm>
              <a:off x="4271962" y="5384897"/>
              <a:ext cx="47414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Python</a:t>
              </a:r>
              <a:endParaRPr lang="zh-CN" altLang="en-US" sz="2200" b="1" dirty="0">
                <a:solidFill>
                  <a:srgbClr val="00B05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790234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372408" y="1462427"/>
            <a:ext cx="8640963" cy="1412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2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chemeClr val="accent2"/>
                </a:solidFill>
                <a:latin typeface="+mn-ea"/>
                <a:ea typeface="+mn-ea"/>
              </a:rPr>
              <a:t>为什么流行</a:t>
            </a:r>
            <a:r>
              <a:rPr lang="en-US" altLang="zh-CN" sz="2800" b="1" dirty="0">
                <a:solidFill>
                  <a:schemeClr val="accent2"/>
                </a:solidFill>
                <a:latin typeface="+mn-ea"/>
                <a:ea typeface="+mn-ea"/>
              </a:rPr>
              <a:t>?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强调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代码的可读性和简洁的语法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，对初学者友好。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pic>
        <p:nvPicPr>
          <p:cNvPr id="2050" name="Picture 2" descr="图1.1 Python 拥有丰富的生态系统">
            <a:extLst>
              <a:ext uri="{FF2B5EF4-FFF2-40B4-BE49-F238E27FC236}">
                <a16:creationId xmlns:a16="http://schemas.microsoft.com/office/drawing/2014/main" id="{AAC73176-B659-3538-0003-38733D339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663" y="3288870"/>
            <a:ext cx="5093320" cy="298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80D258-7A2F-FAD8-6FC0-04714DD16862}"/>
              </a:ext>
            </a:extLst>
          </p:cNvPr>
          <p:cNvSpPr txBox="1"/>
          <p:nvPr/>
        </p:nvSpPr>
        <p:spPr>
          <a:xfrm>
            <a:off x="372409" y="3069771"/>
            <a:ext cx="3822220" cy="2981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2. 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丰富的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生态系统，包含众多第三方开源库。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3. 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近年来机器学习、深度学习、人工智能技术的广泛应用。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15650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安装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037703" cy="4274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）开发环境顾名思义是指程序员在编写代码时所使用的环境。配置开发环境目的在于最大程度提高程序员的开发效率。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开发环境一般包括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）电脑操作系统；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3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）代码编辑器；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解释器；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第三方软件包。</a:t>
            </a:r>
            <a:endParaRPr lang="en-US" altLang="zh-CN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第三方软件包管理可用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内置的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工具，以及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软件包管理工具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214825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1) 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路径命令：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python</a:t>
            </a:r>
            <a:endParaRPr lang="en-US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版本查看命令：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-V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837DC30-4620-0035-DE40-9319EF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383" y="3271767"/>
            <a:ext cx="4134131" cy="2277672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C80845A-A83F-D903-2B37-F9CB37E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65" y="3271767"/>
            <a:ext cx="4134131" cy="227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7605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Words>1427</Words>
  <Application>Microsoft Office PowerPoint</Application>
  <PresentationFormat>全屏显示(4:3)</PresentationFormat>
  <Paragraphs>162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PingFang SC</vt:lpstr>
      <vt:lpstr>黑体</vt:lpstr>
      <vt:lpstr>Microsoft YaHei</vt:lpstr>
      <vt:lpstr>Microsoft YaHei</vt:lpstr>
      <vt:lpstr>Arial</vt:lpstr>
      <vt:lpstr>Calibri</vt:lpstr>
      <vt:lpstr>Consolas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一、Python编程基础</vt:lpstr>
      <vt:lpstr>一、Python编程基础</vt:lpstr>
      <vt:lpstr>一、Python编程基础</vt:lpstr>
      <vt:lpstr>PowerPoint 演示文稿</vt:lpstr>
      <vt:lpstr>一、Python安装</vt:lpstr>
      <vt:lpstr>一、Python安装</vt:lpstr>
      <vt:lpstr>一、Python安装</vt:lpstr>
      <vt:lpstr>一、Python安装</vt:lpstr>
      <vt:lpstr>一、Python安装</vt:lpstr>
      <vt:lpstr>一、Python安装</vt:lpstr>
      <vt:lpstr>一、Python安装</vt:lpstr>
      <vt:lpstr>一、Python安装</vt:lpstr>
      <vt:lpstr>一、Python安装</vt:lpstr>
      <vt:lpstr>PowerPoint 演示文稿</vt:lpstr>
      <vt:lpstr>二、Miniconda与开发环境配置</vt:lpstr>
      <vt:lpstr>二、Miniconda与开发环境配置</vt:lpstr>
      <vt:lpstr>二、Miniconda与开发环境配置</vt:lpstr>
      <vt:lpstr>二、Miniconda与开发环境配置</vt:lpstr>
      <vt:lpstr>二、Miniconda与开发环境配置</vt:lpstr>
      <vt:lpstr>二、Miniconda与开发环境配置</vt:lpstr>
      <vt:lpstr>二、Miniconda与开发环境配置</vt:lpstr>
      <vt:lpstr>二、Miniconda与开发环境配置</vt:lpstr>
      <vt:lpstr>PowerPoint 演示文稿</vt:lpstr>
      <vt:lpstr>三、VSCode介绍</vt:lpstr>
      <vt:lpstr>三、VSCode介绍</vt:lpstr>
      <vt:lpstr>三、VSCode介绍</vt:lpstr>
      <vt:lpstr>三、VSCode介绍</vt:lpstr>
      <vt:lpstr>三、VSCode介绍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10</cp:revision>
  <dcterms:created xsi:type="dcterms:W3CDTF">2004-07-09T11:40:27Z</dcterms:created>
  <dcterms:modified xsi:type="dcterms:W3CDTF">2025-03-24T11:21:28Z</dcterms:modified>
</cp:coreProperties>
</file>